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8"/>
  </p:notesMasterIdLst>
  <p:handoutMasterIdLst>
    <p:handoutMasterId r:id="rId29"/>
  </p:handoutMasterIdLst>
  <p:sldIdLst>
    <p:sldId id="2583" r:id="rId2"/>
    <p:sldId id="2774" r:id="rId3"/>
    <p:sldId id="2775" r:id="rId4"/>
    <p:sldId id="2776" r:id="rId5"/>
    <p:sldId id="2777" r:id="rId6"/>
    <p:sldId id="2778" r:id="rId7"/>
    <p:sldId id="2779" r:id="rId8"/>
    <p:sldId id="2780" r:id="rId9"/>
    <p:sldId id="2781" r:id="rId10"/>
    <p:sldId id="2782" r:id="rId11"/>
    <p:sldId id="291" r:id="rId12"/>
    <p:sldId id="2715" r:id="rId13"/>
    <p:sldId id="2783" r:id="rId14"/>
    <p:sldId id="2784" r:id="rId15"/>
    <p:sldId id="2741" r:id="rId16"/>
    <p:sldId id="2730" r:id="rId17"/>
    <p:sldId id="2739" r:id="rId18"/>
    <p:sldId id="2743" r:id="rId19"/>
    <p:sldId id="2745" r:id="rId20"/>
    <p:sldId id="2747" r:id="rId21"/>
    <p:sldId id="2749" r:id="rId22"/>
    <p:sldId id="2770" r:id="rId23"/>
    <p:sldId id="2771" r:id="rId24"/>
    <p:sldId id="2772" r:id="rId25"/>
    <p:sldId id="2773" r:id="rId26"/>
    <p:sldId id="2785" r:id="rId27"/>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3" orient="horz" pos="216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1F26"/>
    <a:srgbClr val="405888"/>
    <a:srgbClr val="FF4040"/>
    <a:srgbClr val="5088A1"/>
    <a:srgbClr val="DFE3E9"/>
    <a:srgbClr val="D3D8DF"/>
    <a:srgbClr val="5DAAB0"/>
    <a:srgbClr val="3B7579"/>
    <a:srgbClr val="AAD3D6"/>
    <a:srgbClr val="41828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F140187-F7A1-40B7-89DA-3ECA191829A5}" v="2" dt="2025-06-06T16:21:10.006"/>
  </p1510:revLst>
</p1510:revInfo>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81029" autoAdjust="0"/>
  </p:normalViewPr>
  <p:slideViewPr>
    <p:cSldViewPr snapToGrid="0" snapToObjects="1" showGuides="1">
      <p:cViewPr varScale="1">
        <p:scale>
          <a:sx n="89" d="100"/>
          <a:sy n="89" d="100"/>
        </p:scale>
        <p:origin x="1146" y="96"/>
      </p:cViewPr>
      <p:guideLst>
        <p:guide pos="3840"/>
        <p:guide orient="horz" pos="2160"/>
      </p:guideLst>
    </p:cSldViewPr>
  </p:slideViewPr>
  <p:outlineViewPr>
    <p:cViewPr>
      <p:scale>
        <a:sx n="33" d="100"/>
        <a:sy n="33" d="100"/>
      </p:scale>
      <p:origin x="0" y="0"/>
    </p:cViewPr>
  </p:outlineViewPr>
  <p:notesTextViewPr>
    <p:cViewPr>
      <p:scale>
        <a:sx n="97" d="100"/>
        <a:sy n="97" d="100"/>
      </p:scale>
      <p:origin x="0" y="0"/>
    </p:cViewPr>
  </p:notesTextViewPr>
  <p:sorterViewPr>
    <p:cViewPr>
      <p:scale>
        <a:sx n="66" d="100"/>
        <a:sy n="66" d="100"/>
      </p:scale>
      <p:origin x="0" y="-5136"/>
    </p:cViewPr>
  </p:sorterViewPr>
  <p:notesViewPr>
    <p:cSldViewPr snapToGrid="0" snapToObjects="1">
      <p:cViewPr varScale="1">
        <p:scale>
          <a:sx n="86" d="100"/>
          <a:sy n="86" d="100"/>
        </p:scale>
        <p:origin x="2632" y="6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 Id="rId35" Type="http://schemas.microsoft.com/office/2016/11/relationships/changesInfo" Target="changesInfos/changesInfo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yan Knobel" userId="dc86dbbb8969adbe" providerId="LiveId" clId="{3F140187-F7A1-40B7-89DA-3ECA191829A5}"/>
    <pc:docChg chg="modSld">
      <pc:chgData name="Ryan Knobel" userId="dc86dbbb8969adbe" providerId="LiveId" clId="{3F140187-F7A1-40B7-89DA-3ECA191829A5}" dt="2025-06-06T16:21:10.006" v="1"/>
      <pc:docMkLst>
        <pc:docMk/>
      </pc:docMkLst>
      <pc:sldChg chg="modAnim">
        <pc:chgData name="Ryan Knobel" userId="dc86dbbb8969adbe" providerId="LiveId" clId="{3F140187-F7A1-40B7-89DA-3ECA191829A5}" dt="2025-06-06T16:21:10.006" v="1"/>
        <pc:sldMkLst>
          <pc:docMk/>
          <pc:sldMk cId="1643978034" sldId="2783"/>
        </pc:sldMkLst>
      </pc:sldChg>
      <pc:sldChg chg="modAnim">
        <pc:chgData name="Ryan Knobel" userId="dc86dbbb8969adbe" providerId="LiveId" clId="{3F140187-F7A1-40B7-89DA-3ECA191829A5}" dt="2025-06-06T16:21:05.014" v="0"/>
        <pc:sldMkLst>
          <pc:docMk/>
          <pc:sldMk cId="5492010" sldId="2784"/>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2018837-64B5-4E20-83A5-89B993CB3C9A}"/>
              </a:ext>
            </a:extLst>
          </p:cNvPr>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dirty="0"/>
          </a:p>
        </p:txBody>
      </p:sp>
      <p:sp>
        <p:nvSpPr>
          <p:cNvPr id="3" name="Date Placeholder 2">
            <a:extLst>
              <a:ext uri="{FF2B5EF4-FFF2-40B4-BE49-F238E27FC236}">
                <a16:creationId xmlns:a16="http://schemas.microsoft.com/office/drawing/2014/main" id="{99C2A4FB-A56B-4413-A08B-0E9894B98B41}"/>
              </a:ext>
            </a:extLst>
          </p:cNvPr>
          <p:cNvSpPr>
            <a:spLocks noGrp="1"/>
          </p:cNvSpPr>
          <p:nvPr>
            <p:ph type="dt" sz="quarter" idx="1"/>
          </p:nvPr>
        </p:nvSpPr>
        <p:spPr>
          <a:xfrm>
            <a:off x="4143587" y="0"/>
            <a:ext cx="3169920" cy="481727"/>
          </a:xfrm>
          <a:prstGeom prst="rect">
            <a:avLst/>
          </a:prstGeom>
        </p:spPr>
        <p:txBody>
          <a:bodyPr vert="horz" lIns="96661" tIns="48331" rIns="96661" bIns="48331" rtlCol="0"/>
          <a:lstStyle>
            <a:lvl1pPr algn="r">
              <a:defRPr sz="1300"/>
            </a:lvl1pPr>
          </a:lstStyle>
          <a:p>
            <a:fld id="{0248B25D-8766-427E-8C9E-4845048D8DFC}" type="datetimeFigureOut">
              <a:rPr lang="en-US" smtClean="0"/>
              <a:t>6/30/2025</a:t>
            </a:fld>
            <a:endParaRPr lang="en-US" dirty="0"/>
          </a:p>
        </p:txBody>
      </p:sp>
      <p:sp>
        <p:nvSpPr>
          <p:cNvPr id="4" name="Footer Placeholder 3">
            <a:extLst>
              <a:ext uri="{FF2B5EF4-FFF2-40B4-BE49-F238E27FC236}">
                <a16:creationId xmlns:a16="http://schemas.microsoft.com/office/drawing/2014/main" id="{A3977F36-950D-4655-BC4A-F80BE1DBF79A}"/>
              </a:ext>
            </a:extLst>
          </p:cNvPr>
          <p:cNvSpPr>
            <a:spLocks noGrp="1"/>
          </p:cNvSpPr>
          <p:nvPr>
            <p:ph type="ftr" sz="quarter" idx="2"/>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dirty="0"/>
          </a:p>
        </p:txBody>
      </p:sp>
      <p:sp>
        <p:nvSpPr>
          <p:cNvPr id="5" name="Slide Number Placeholder 4">
            <a:extLst>
              <a:ext uri="{FF2B5EF4-FFF2-40B4-BE49-F238E27FC236}">
                <a16:creationId xmlns:a16="http://schemas.microsoft.com/office/drawing/2014/main" id="{56C246FD-229D-4B04-9855-212AD8D784A9}"/>
              </a:ext>
            </a:extLst>
          </p:cNvPr>
          <p:cNvSpPr>
            <a:spLocks noGrp="1"/>
          </p:cNvSpPr>
          <p:nvPr>
            <p:ph type="sldNum" sz="quarter" idx="3"/>
          </p:nvPr>
        </p:nvSpPr>
        <p:spPr>
          <a:xfrm>
            <a:off x="4143587" y="9119474"/>
            <a:ext cx="3169920" cy="481726"/>
          </a:xfrm>
          <a:prstGeom prst="rect">
            <a:avLst/>
          </a:prstGeom>
        </p:spPr>
        <p:txBody>
          <a:bodyPr vert="horz" lIns="96661" tIns="48331" rIns="96661" bIns="48331" rtlCol="0" anchor="b"/>
          <a:lstStyle>
            <a:lvl1pPr algn="r">
              <a:defRPr sz="1300"/>
            </a:lvl1pPr>
          </a:lstStyle>
          <a:p>
            <a:fld id="{8DA8A28B-0568-4092-BB1A-13C9B073E3A0}" type="slidenum">
              <a:rPr lang="en-US" smtClean="0"/>
              <a:t>‹#›</a:t>
            </a:fld>
            <a:endParaRPr lang="en-US" dirty="0"/>
          </a:p>
        </p:txBody>
      </p:sp>
    </p:spTree>
    <p:extLst>
      <p:ext uri="{BB962C8B-B14F-4D97-AF65-F5344CB8AC3E}">
        <p14:creationId xmlns:p14="http://schemas.microsoft.com/office/powerpoint/2010/main" val="164052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426F439B-391B-4B41-826A-951FCF412C34}" type="datetimeFigureOut">
              <a:rPr lang="en-US" smtClean="0"/>
              <a:t>6/30/2025</a:t>
            </a:fld>
            <a:endParaRPr lang="en-US" dirty="0"/>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3CFA0038-7055-434C-B6C4-B8C69565C600}" type="slidenum">
              <a:rPr lang="en-US" smtClean="0"/>
              <a:t>‹#›</a:t>
            </a:fld>
            <a:endParaRPr lang="en-US" dirty="0"/>
          </a:p>
        </p:txBody>
      </p:sp>
    </p:spTree>
    <p:extLst>
      <p:ext uri="{BB962C8B-B14F-4D97-AF65-F5344CB8AC3E}">
        <p14:creationId xmlns:p14="http://schemas.microsoft.com/office/powerpoint/2010/main" val="13908641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main result of my thesis focuses on the creation of a Universal Tile Set in the Seeded Tile Automata model</a:t>
            </a:r>
          </a:p>
        </p:txBody>
      </p:sp>
      <p:sp>
        <p:nvSpPr>
          <p:cNvPr id="4" name="Slide Number Placeholder 3"/>
          <p:cNvSpPr>
            <a:spLocks noGrp="1"/>
          </p:cNvSpPr>
          <p:nvPr>
            <p:ph type="sldNum" sz="quarter" idx="5"/>
          </p:nvPr>
        </p:nvSpPr>
        <p:spPr/>
        <p:txBody>
          <a:bodyPr/>
          <a:lstStyle/>
          <a:p>
            <a:fld id="{3CFA0038-7055-434C-B6C4-B8C69565C600}" type="slidenum">
              <a:rPr lang="en-US" smtClean="0"/>
              <a:t>1</a:t>
            </a:fld>
            <a:endParaRPr lang="en-US" dirty="0"/>
          </a:p>
        </p:txBody>
      </p:sp>
    </p:spTree>
    <p:extLst>
      <p:ext uri="{BB962C8B-B14F-4D97-AF65-F5344CB8AC3E}">
        <p14:creationId xmlns:p14="http://schemas.microsoft.com/office/powerpoint/2010/main" val="25815156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12A1A7-DB37-3F0B-0DDB-9949AF1EFF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F1C5698-E86C-4881-4502-3E75B5A0BAB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5D63C71-C151-C5A0-62CE-F8D8155605C0}"/>
              </a:ext>
            </a:extLst>
          </p:cNvPr>
          <p:cNvSpPr>
            <a:spLocks noGrp="1"/>
          </p:cNvSpPr>
          <p:nvPr>
            <p:ph type="body" idx="1"/>
          </p:nvPr>
        </p:nvSpPr>
        <p:spPr/>
        <p:txBody>
          <a:bodyPr/>
          <a:lstStyle/>
          <a:p>
            <a:r>
              <a:rPr lang="en-US" dirty="0"/>
              <a:t>In the main result of my thesis focuses on the creation of a Universal Tile Set in the Seeded Tile Automata model</a:t>
            </a:r>
          </a:p>
        </p:txBody>
      </p:sp>
      <p:sp>
        <p:nvSpPr>
          <p:cNvPr id="4" name="Slide Number Placeholder 3">
            <a:extLst>
              <a:ext uri="{FF2B5EF4-FFF2-40B4-BE49-F238E27FC236}">
                <a16:creationId xmlns:a16="http://schemas.microsoft.com/office/drawing/2014/main" id="{8D8907ED-3AC8-9976-A4C3-DEACF89223D2}"/>
              </a:ext>
            </a:extLst>
          </p:cNvPr>
          <p:cNvSpPr>
            <a:spLocks noGrp="1"/>
          </p:cNvSpPr>
          <p:nvPr>
            <p:ph type="sldNum" sz="quarter" idx="5"/>
          </p:nvPr>
        </p:nvSpPr>
        <p:spPr/>
        <p:txBody>
          <a:bodyPr/>
          <a:lstStyle/>
          <a:p>
            <a:fld id="{3CFA0038-7055-434C-B6C4-B8C69565C600}" type="slidenum">
              <a:rPr lang="en-US" smtClean="0"/>
              <a:t>26</a:t>
            </a:fld>
            <a:endParaRPr lang="en-US" dirty="0"/>
          </a:p>
        </p:txBody>
      </p:sp>
    </p:spTree>
    <p:extLst>
      <p:ext uri="{BB962C8B-B14F-4D97-AF65-F5344CB8AC3E}">
        <p14:creationId xmlns:p14="http://schemas.microsoft.com/office/powerpoint/2010/main" val="5649291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FA0038-7055-434C-B6C4-B8C69565C600}" type="slidenum">
              <a:rPr lang="en-US" smtClean="0"/>
              <a:t>9</a:t>
            </a:fld>
            <a:endParaRPr lang="en-US" dirty="0"/>
          </a:p>
        </p:txBody>
      </p:sp>
    </p:spTree>
    <p:extLst>
      <p:ext uri="{BB962C8B-B14F-4D97-AF65-F5344CB8AC3E}">
        <p14:creationId xmlns:p14="http://schemas.microsoft.com/office/powerpoint/2010/main" val="38267308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C0CCF4-A8B6-FC67-F64F-085C4FA48C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4E2B59-52C4-C9C4-BD21-87EA9DF1487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445836C-3768-A505-A7E0-500AA0D9F18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90B4E8A-8274-1AFF-7C71-E4A6BB914FBD}"/>
              </a:ext>
            </a:extLst>
          </p:cNvPr>
          <p:cNvSpPr>
            <a:spLocks noGrp="1"/>
          </p:cNvSpPr>
          <p:nvPr>
            <p:ph type="sldNum" sz="quarter" idx="5"/>
          </p:nvPr>
        </p:nvSpPr>
        <p:spPr/>
        <p:txBody>
          <a:bodyPr/>
          <a:lstStyle/>
          <a:p>
            <a:fld id="{3CFA0038-7055-434C-B6C4-B8C69565C600}" type="slidenum">
              <a:rPr lang="en-US" smtClean="0"/>
              <a:t>10</a:t>
            </a:fld>
            <a:endParaRPr lang="en-US" dirty="0"/>
          </a:p>
        </p:txBody>
      </p:sp>
    </p:spTree>
    <p:extLst>
      <p:ext uri="{BB962C8B-B14F-4D97-AF65-F5344CB8AC3E}">
        <p14:creationId xmlns:p14="http://schemas.microsoft.com/office/powerpoint/2010/main" val="40774205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FA0038-7055-434C-B6C4-B8C69565C600}" type="slidenum">
              <a:rPr lang="en-US" smtClean="0"/>
              <a:t>11</a:t>
            </a:fld>
            <a:endParaRPr lang="en-US" dirty="0"/>
          </a:p>
        </p:txBody>
      </p:sp>
    </p:spTree>
    <p:extLst>
      <p:ext uri="{BB962C8B-B14F-4D97-AF65-F5344CB8AC3E}">
        <p14:creationId xmlns:p14="http://schemas.microsoft.com/office/powerpoint/2010/main" val="28929545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FA0038-7055-434C-B6C4-B8C69565C600}" type="slidenum">
              <a:rPr lang="en-US" smtClean="0"/>
              <a:t>15</a:t>
            </a:fld>
            <a:endParaRPr lang="en-US" dirty="0"/>
          </a:p>
        </p:txBody>
      </p:sp>
    </p:spTree>
    <p:extLst>
      <p:ext uri="{BB962C8B-B14F-4D97-AF65-F5344CB8AC3E}">
        <p14:creationId xmlns:p14="http://schemas.microsoft.com/office/powerpoint/2010/main" val="17305793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effectLst/>
                <a:highlight>
                  <a:srgbClr val="FFFFFF"/>
                </a:highlight>
                <a:latin typeface="Arial" panose="020B0604020202020204" pitchFamily="34" charset="0"/>
              </a:rPr>
              <a:t>Cellular Automata. For the originator of the concept of intrinsic universality, the study of</a:t>
            </a:r>
            <a:r>
              <a:rPr lang="en-US" b="0" i="0" dirty="0">
                <a:effectLst/>
                <a:highlight>
                  <a:srgbClr val="FFFFFF"/>
                </a:highlight>
                <a:latin typeface="Courier New" panose="02070309020205020404" pitchFamily="49" charset="0"/>
              </a:rPr>
              <a:t>81</a:t>
            </a:r>
            <a:br>
              <a:rPr lang="en-US" dirty="0"/>
            </a:br>
            <a:r>
              <a:rPr lang="en-US" b="0" i="0" dirty="0">
                <a:effectLst/>
                <a:highlight>
                  <a:srgbClr val="FFFFFF"/>
                </a:highlight>
                <a:latin typeface="Arial" panose="020B0604020202020204" pitchFamily="34" charset="0"/>
              </a:rPr>
              <a:t>self-simulation and new types of universalities is as old as the field of Cellular Automata itself,</a:t>
            </a:r>
            <a:r>
              <a:rPr lang="en-US" b="0" i="0" dirty="0">
                <a:effectLst/>
                <a:highlight>
                  <a:srgbClr val="FFFFFF"/>
                </a:highlight>
                <a:latin typeface="Courier New" panose="02070309020205020404" pitchFamily="49" charset="0"/>
              </a:rPr>
              <a:t>82</a:t>
            </a:r>
            <a:br>
              <a:rPr lang="en-US" dirty="0"/>
            </a:br>
            <a:r>
              <a:rPr lang="en-US" b="0" i="0" dirty="0">
                <a:effectLst/>
                <a:highlight>
                  <a:srgbClr val="FFFFFF"/>
                </a:highlight>
                <a:latin typeface="Arial" panose="020B0604020202020204" pitchFamily="34" charset="0"/>
              </a:rPr>
              <a:t>with von Neumann introducing the model to build a self-replicating machine [ 21]. Though it</a:t>
            </a:r>
            <a:r>
              <a:rPr lang="en-US" b="0" i="0" dirty="0">
                <a:effectLst/>
                <a:highlight>
                  <a:srgbClr val="FFFFFF"/>
                </a:highlight>
                <a:latin typeface="Courier New" panose="02070309020205020404" pitchFamily="49" charset="0"/>
              </a:rPr>
              <a:t>83</a:t>
            </a:r>
            <a:br>
              <a:rPr lang="en-US" dirty="0"/>
            </a:br>
            <a:r>
              <a:rPr lang="en-US" b="0" i="0" dirty="0">
                <a:effectLst/>
                <a:highlight>
                  <a:srgbClr val="FFFFFF"/>
                </a:highlight>
                <a:latin typeface="Arial" panose="020B0604020202020204" pitchFamily="34" charset="0"/>
              </a:rPr>
              <a:t>was Banks in 1970 who explicitly coined the term intrinsic universality [ 2 ], von Neumanns</a:t>
            </a:r>
            <a:r>
              <a:rPr lang="en-US" b="0" i="0" dirty="0">
                <a:effectLst/>
                <a:highlight>
                  <a:srgbClr val="FFFFFF"/>
                </a:highlight>
                <a:latin typeface="Courier New" panose="02070309020205020404" pitchFamily="49" charset="0"/>
              </a:rPr>
              <a:t>84</a:t>
            </a:r>
            <a:br>
              <a:rPr lang="en-US" dirty="0"/>
            </a:br>
            <a:r>
              <a:rPr lang="en-US" b="0" i="0" dirty="0">
                <a:effectLst/>
                <a:highlight>
                  <a:srgbClr val="FFFFFF"/>
                </a:highlight>
                <a:latin typeface="Arial" panose="020B0604020202020204" pitchFamily="34" charset="0"/>
              </a:rPr>
              <a:t>initial construction was later proven to be intrinsically universal. Conway’s famous Game of</a:t>
            </a:r>
            <a:r>
              <a:rPr lang="en-US" b="0" i="0" dirty="0">
                <a:effectLst/>
                <a:highlight>
                  <a:srgbClr val="FFFFFF"/>
                </a:highlight>
                <a:latin typeface="Courier New" panose="02070309020205020404" pitchFamily="49" charset="0"/>
              </a:rPr>
              <a:t>85</a:t>
            </a:r>
            <a:br>
              <a:rPr lang="en-US" dirty="0"/>
            </a:br>
            <a:r>
              <a:rPr lang="en-US" b="0" i="0" dirty="0">
                <a:effectLst/>
                <a:highlight>
                  <a:srgbClr val="FFFFFF"/>
                </a:highlight>
                <a:latin typeface="Arial" panose="020B0604020202020204" pitchFamily="34" charset="0"/>
              </a:rPr>
              <a:t>Life cellular automaton was proven to be intrinsically universal [10 ]. Intrinsic universality in</a:t>
            </a:r>
            <a:r>
              <a:rPr lang="en-US" b="0" i="0" dirty="0">
                <a:effectLst/>
                <a:highlight>
                  <a:srgbClr val="FFFFFF"/>
                </a:highlight>
                <a:latin typeface="Courier New" panose="02070309020205020404" pitchFamily="49" charset="0"/>
              </a:rPr>
              <a:t>86</a:t>
            </a:r>
            <a:br>
              <a:rPr lang="en-US" dirty="0"/>
            </a:br>
            <a:r>
              <a:rPr lang="en-US" b="0" i="0" dirty="0">
                <a:effectLst/>
                <a:highlight>
                  <a:srgbClr val="FFFFFF"/>
                </a:highlight>
                <a:latin typeface="Arial" panose="020B0604020202020204" pitchFamily="34" charset="0"/>
              </a:rPr>
              <a:t>CA has been extensively studied. </a:t>
            </a:r>
          </a:p>
          <a:p>
            <a:endParaRPr lang="en-US" b="0" i="0" dirty="0">
              <a:effectLst/>
              <a:highlight>
                <a:srgbClr val="FFFFFF"/>
              </a:highlight>
              <a:latin typeface="Arial" panose="020B0604020202020204" pitchFamily="34" charset="0"/>
            </a:endParaRPr>
          </a:p>
          <a:p>
            <a:r>
              <a:rPr lang="en-US" b="0" i="0" dirty="0">
                <a:effectLst/>
                <a:highlight>
                  <a:srgbClr val="FFFFFF"/>
                </a:highlight>
                <a:latin typeface="Arial" panose="020B0604020202020204" pitchFamily="34" charset="0"/>
              </a:rPr>
              <a:t>Abstract Tile Assembly Model. Intrinsic universality first crossed into the self-assembly</a:t>
            </a:r>
            <a:r>
              <a:rPr lang="en-US" b="0" i="0" dirty="0">
                <a:effectLst/>
                <a:highlight>
                  <a:srgbClr val="FFFFFF"/>
                </a:highlight>
                <a:latin typeface="Courier New" panose="02070309020205020404" pitchFamily="49" charset="0"/>
              </a:rPr>
              <a:t>88</a:t>
            </a:r>
            <a:br>
              <a:rPr lang="en-US" dirty="0"/>
            </a:br>
            <a:r>
              <a:rPr lang="en-US" b="0" i="0" dirty="0">
                <a:effectLst/>
                <a:highlight>
                  <a:srgbClr val="FFFFFF"/>
                </a:highlight>
                <a:latin typeface="Arial" panose="020B0604020202020204" pitchFamily="34" charset="0"/>
              </a:rPr>
              <a:t>world in where a universal tile set was introduced for systems with tiles that bond with</a:t>
            </a:r>
            <a:r>
              <a:rPr lang="en-US" b="0" i="0" dirty="0">
                <a:effectLst/>
                <a:highlight>
                  <a:srgbClr val="FFFFFF"/>
                </a:highlight>
                <a:latin typeface="Courier New" panose="02070309020205020404" pitchFamily="49" charset="0"/>
              </a:rPr>
              <a:t>89</a:t>
            </a:r>
            <a:br>
              <a:rPr lang="en-US" dirty="0"/>
            </a:br>
            <a:r>
              <a:rPr lang="en-US" b="0" i="0" dirty="0">
                <a:effectLst/>
                <a:highlight>
                  <a:srgbClr val="FFFFFF"/>
                </a:highlight>
                <a:latin typeface="Arial" panose="020B0604020202020204" pitchFamily="34" charset="0"/>
              </a:rPr>
              <a:t>exactly strength 2. Two years later, the first properly intrinsically universal tile set, one that</a:t>
            </a:r>
            <a:r>
              <a:rPr lang="en-US" b="0" i="0" dirty="0">
                <a:effectLst/>
                <a:highlight>
                  <a:srgbClr val="FFFFFF"/>
                </a:highlight>
                <a:latin typeface="Courier New" panose="02070309020205020404" pitchFamily="49" charset="0"/>
              </a:rPr>
              <a:t>90</a:t>
            </a:r>
            <a:br>
              <a:rPr lang="en-US" dirty="0"/>
            </a:br>
            <a:r>
              <a:rPr lang="en-US" b="0" i="0" dirty="0">
                <a:effectLst/>
                <a:highlight>
                  <a:srgbClr val="FFFFFF"/>
                </a:highlight>
                <a:latin typeface="Arial" panose="020B0604020202020204" pitchFamily="34" charset="0"/>
              </a:rPr>
              <a:t>can simulate the full </a:t>
            </a:r>
            <a:r>
              <a:rPr lang="en-US" b="0" i="0" dirty="0" err="1">
                <a:effectLst/>
                <a:highlight>
                  <a:srgbClr val="FFFFFF"/>
                </a:highlight>
                <a:latin typeface="Arial" panose="020B0604020202020204" pitchFamily="34" charset="0"/>
              </a:rPr>
              <a:t>aTAM</a:t>
            </a:r>
            <a:r>
              <a:rPr lang="en-US" b="0" i="0" dirty="0">
                <a:effectLst/>
                <a:highlight>
                  <a:srgbClr val="FFFFFF"/>
                </a:highlight>
                <a:latin typeface="Arial" panose="020B0604020202020204" pitchFamily="34" charset="0"/>
              </a:rPr>
              <a:t> at any temperature, was presented in [ 8 ]. It was also shown</a:t>
            </a:r>
            <a:r>
              <a:rPr lang="en-US" b="0" i="0" dirty="0">
                <a:effectLst/>
                <a:highlight>
                  <a:srgbClr val="FFFFFF"/>
                </a:highlight>
                <a:latin typeface="Courier New" panose="02070309020205020404" pitchFamily="49" charset="0"/>
              </a:rPr>
              <a:t>91</a:t>
            </a:r>
            <a:br>
              <a:rPr lang="en-US" dirty="0"/>
            </a:br>
            <a:r>
              <a:rPr lang="en-US" b="0" i="0" dirty="0">
                <a:effectLst/>
                <a:highlight>
                  <a:srgbClr val="FFFFFF"/>
                </a:highlight>
                <a:latin typeface="Arial" panose="020B0604020202020204" pitchFamily="34" charset="0"/>
              </a:rPr>
              <a:t>that a single polygon tile type with the ability to flip, translate, and rotate can simulate</a:t>
            </a:r>
            <a:r>
              <a:rPr lang="en-US" b="0" i="0" dirty="0">
                <a:effectLst/>
                <a:highlight>
                  <a:srgbClr val="FFFFFF"/>
                </a:highlight>
                <a:latin typeface="Courier New" panose="02070309020205020404" pitchFamily="49" charset="0"/>
              </a:rPr>
              <a:t>92</a:t>
            </a:r>
            <a:br>
              <a:rPr lang="en-US" dirty="0"/>
            </a:br>
            <a:r>
              <a:rPr lang="en-US" b="0" i="0" dirty="0">
                <a:effectLst/>
                <a:highlight>
                  <a:srgbClr val="FFFFFF"/>
                </a:highlight>
                <a:latin typeface="Arial" panose="020B0604020202020204" pitchFamily="34" charset="0"/>
              </a:rPr>
              <a:t>any </a:t>
            </a:r>
            <a:r>
              <a:rPr lang="en-US" b="0" i="0" dirty="0" err="1">
                <a:effectLst/>
                <a:highlight>
                  <a:srgbClr val="FFFFFF"/>
                </a:highlight>
                <a:latin typeface="Arial" panose="020B0604020202020204" pitchFamily="34" charset="0"/>
              </a:rPr>
              <a:t>aTAM</a:t>
            </a:r>
            <a:r>
              <a:rPr lang="en-US" b="0" i="0" dirty="0">
                <a:effectLst/>
                <a:highlight>
                  <a:srgbClr val="FFFFFF"/>
                </a:highlight>
                <a:latin typeface="Arial" panose="020B0604020202020204" pitchFamily="34" charset="0"/>
              </a:rPr>
              <a:t> system through several intermediate simulations [6]. The </a:t>
            </a:r>
            <a:r>
              <a:rPr lang="en-US" b="0" i="0" dirty="0" err="1">
                <a:effectLst/>
                <a:highlight>
                  <a:srgbClr val="FFFFFF"/>
                </a:highlight>
                <a:latin typeface="Arial" panose="020B0604020202020204" pitchFamily="34" charset="0"/>
              </a:rPr>
              <a:t>aTAM</a:t>
            </a:r>
            <a:r>
              <a:rPr lang="en-US" b="0" i="0" dirty="0">
                <a:effectLst/>
                <a:highlight>
                  <a:srgbClr val="FFFFFF"/>
                </a:highlight>
                <a:latin typeface="Arial" panose="020B0604020202020204" pitchFamily="34" charset="0"/>
              </a:rPr>
              <a:t> was found not</a:t>
            </a:r>
            <a:r>
              <a:rPr lang="en-US" b="0" i="0" dirty="0">
                <a:effectLst/>
                <a:highlight>
                  <a:srgbClr val="FFFFFF"/>
                </a:highlight>
                <a:latin typeface="Courier New" panose="02070309020205020404" pitchFamily="49" charset="0"/>
              </a:rPr>
              <a:t>93</a:t>
            </a:r>
            <a:br>
              <a:rPr lang="en-US" dirty="0"/>
            </a:br>
            <a:r>
              <a:rPr lang="en-US" b="0" i="0" dirty="0">
                <a:effectLst/>
                <a:highlight>
                  <a:srgbClr val="FFFFFF"/>
                </a:highlight>
                <a:latin typeface="Arial" panose="020B0604020202020204" pitchFamily="34" charset="0"/>
              </a:rPr>
              <a:t>to be intrinsically universal at Temperature-1 [ 20 ], and in directed and non-directed planar</a:t>
            </a:r>
            <a:r>
              <a:rPr lang="en-US" b="0" i="0" dirty="0">
                <a:effectLst/>
                <a:highlight>
                  <a:srgbClr val="FFFFFF"/>
                </a:highlight>
                <a:latin typeface="Courier New" panose="02070309020205020404" pitchFamily="49" charset="0"/>
              </a:rPr>
              <a:t>94</a:t>
            </a:r>
            <a:br>
              <a:rPr lang="en-US" dirty="0"/>
            </a:br>
            <a:r>
              <a:rPr lang="en-US" b="0" i="0" dirty="0">
                <a:effectLst/>
                <a:highlight>
                  <a:srgbClr val="FFFFFF"/>
                </a:highlight>
                <a:latin typeface="Arial" panose="020B0604020202020204" pitchFamily="34" charset="0"/>
              </a:rPr>
              <a:t>systems [13]. Directed 3D and </a:t>
            </a:r>
            <a:r>
              <a:rPr lang="en-US" b="0" i="0" dirty="0" err="1">
                <a:effectLst/>
                <a:highlight>
                  <a:srgbClr val="FFFFFF"/>
                </a:highlight>
                <a:latin typeface="Arial" panose="020B0604020202020204" pitchFamily="34" charset="0"/>
              </a:rPr>
              <a:t>Spacial</a:t>
            </a:r>
            <a:r>
              <a:rPr lang="en-US" b="0" i="0" dirty="0">
                <a:effectLst/>
                <a:highlight>
                  <a:srgbClr val="FFFFFF"/>
                </a:highlight>
                <a:latin typeface="Arial" panose="020B0604020202020204" pitchFamily="34" charset="0"/>
              </a:rPr>
              <a:t> </a:t>
            </a:r>
            <a:r>
              <a:rPr lang="en-US" b="0" i="0" dirty="0" err="1">
                <a:effectLst/>
                <a:highlight>
                  <a:srgbClr val="FFFFFF"/>
                </a:highlight>
                <a:latin typeface="Arial" panose="020B0604020202020204" pitchFamily="34" charset="0"/>
              </a:rPr>
              <a:t>aTAM</a:t>
            </a:r>
            <a:r>
              <a:rPr lang="en-US" b="0" i="0" dirty="0">
                <a:effectLst/>
                <a:highlight>
                  <a:srgbClr val="FFFFFF"/>
                </a:highlight>
                <a:latin typeface="Arial" panose="020B0604020202020204" pitchFamily="34" charset="0"/>
              </a:rPr>
              <a:t> were proven to be IU [ 13 ]. The 2-handed</a:t>
            </a:r>
            <a:r>
              <a:rPr lang="en-US" b="0" i="0" dirty="0">
                <a:effectLst/>
                <a:highlight>
                  <a:srgbClr val="FFFFFF"/>
                </a:highlight>
                <a:latin typeface="Courier New" panose="02070309020205020404" pitchFamily="49" charset="0"/>
              </a:rPr>
              <a:t>95</a:t>
            </a:r>
            <a:br>
              <a:rPr lang="en-US" dirty="0"/>
            </a:br>
            <a:r>
              <a:rPr lang="en-US" b="0" i="0" dirty="0">
                <a:effectLst/>
                <a:highlight>
                  <a:srgbClr val="FFFFFF"/>
                </a:highlight>
                <a:latin typeface="Arial" panose="020B0604020202020204" pitchFamily="34" charset="0"/>
              </a:rPr>
              <a:t>self-assembly model is, in general, not intrinsically universal; however, there are intrinsically</a:t>
            </a:r>
            <a:r>
              <a:rPr lang="en-US" b="0" i="0" dirty="0">
                <a:effectLst/>
                <a:highlight>
                  <a:srgbClr val="FFFFFF"/>
                </a:highlight>
                <a:latin typeface="Courier New" panose="02070309020205020404" pitchFamily="49" charset="0"/>
              </a:rPr>
              <a:t>96</a:t>
            </a:r>
            <a:br>
              <a:rPr lang="en-US" dirty="0"/>
            </a:br>
            <a:r>
              <a:rPr lang="en-US" b="0" i="0" dirty="0">
                <a:effectLst/>
                <a:highlight>
                  <a:srgbClr val="FFFFFF"/>
                </a:highlight>
                <a:latin typeface="Arial" panose="020B0604020202020204" pitchFamily="34" charset="0"/>
              </a:rPr>
              <a:t>universal tile sets for each temperature [ 7]. Work towards a universal tile set in Wang Tiles,</a:t>
            </a:r>
            <a:r>
              <a:rPr lang="en-US" b="0" i="0" dirty="0">
                <a:effectLst/>
                <a:highlight>
                  <a:srgbClr val="FFFFFF"/>
                </a:highlight>
                <a:latin typeface="Courier New" panose="02070309020205020404" pitchFamily="49" charset="0"/>
              </a:rPr>
              <a:t>97</a:t>
            </a:r>
            <a:br>
              <a:rPr lang="en-US" dirty="0"/>
            </a:br>
            <a:r>
              <a:rPr lang="en-US" b="0" i="0" dirty="0">
                <a:effectLst/>
                <a:highlight>
                  <a:srgbClr val="FFFFFF"/>
                </a:highlight>
                <a:latin typeface="Arial" panose="020B0604020202020204" pitchFamily="34" charset="0"/>
              </a:rPr>
              <a:t>which studies whether a given tile set can infinitely, and potentially periodically, tile a plane,</a:t>
            </a:r>
            <a:r>
              <a:rPr lang="en-US" b="0" i="0" dirty="0">
                <a:effectLst/>
                <a:highlight>
                  <a:srgbClr val="FFFFFF"/>
                </a:highlight>
                <a:latin typeface="Courier New" panose="02070309020205020404" pitchFamily="49" charset="0"/>
              </a:rPr>
              <a:t>98</a:t>
            </a:r>
            <a:br>
              <a:rPr lang="en-US" dirty="0"/>
            </a:br>
            <a:r>
              <a:rPr lang="en-US" b="0" i="0" dirty="0">
                <a:effectLst/>
                <a:highlight>
                  <a:srgbClr val="FFFFFF"/>
                </a:highlight>
                <a:latin typeface="Arial" panose="020B0604020202020204" pitchFamily="34" charset="0"/>
              </a:rPr>
              <a:t>has also been investigated.</a:t>
            </a:r>
          </a:p>
          <a:p>
            <a:endParaRPr lang="en-US" b="0" i="0" dirty="0">
              <a:effectLst/>
              <a:highlight>
                <a:srgbClr val="FFFFFF"/>
              </a:highlight>
              <a:latin typeface="Arial" panose="020B0604020202020204" pitchFamily="34" charset="0"/>
            </a:endParaRPr>
          </a:p>
          <a:p>
            <a:r>
              <a:rPr lang="en-US" b="0" i="0" dirty="0">
                <a:effectLst/>
                <a:highlight>
                  <a:srgbClr val="FFFFFF"/>
                </a:highlight>
                <a:latin typeface="Arial" panose="020B0604020202020204" pitchFamily="34" charset="0"/>
              </a:rPr>
              <a:t>Intrinsic Universality has also been studied in Automata Networks, </a:t>
            </a:r>
            <a:r>
              <a:rPr lang="en-US" b="0" i="0" dirty="0" err="1">
                <a:effectLst/>
                <a:highlight>
                  <a:srgbClr val="FFFFFF"/>
                </a:highlight>
                <a:latin typeface="Arial" panose="020B0604020202020204" pitchFamily="34" charset="0"/>
              </a:rPr>
              <a:t>Turado</a:t>
            </a:r>
            <a:r>
              <a:rPr lang="en-US" b="0" i="0" dirty="0">
                <a:effectLst/>
                <a:highlight>
                  <a:srgbClr val="FFFFFF"/>
                </a:highlight>
                <a:latin typeface="Arial" panose="020B0604020202020204" pitchFamily="34" charset="0"/>
              </a:rPr>
              <a:t> </a:t>
            </a:r>
            <a:r>
              <a:rPr lang="en-US" b="0" i="0" dirty="0" err="1">
                <a:effectLst/>
                <a:highlight>
                  <a:srgbClr val="FFFFFF"/>
                </a:highlight>
                <a:latin typeface="Arial" panose="020B0604020202020204" pitchFamily="34" charset="0"/>
              </a:rPr>
              <a:t>Heirarchies</a:t>
            </a:r>
            <a:r>
              <a:rPr lang="en-US" b="0" i="0" dirty="0">
                <a:effectLst/>
                <a:highlight>
                  <a:srgbClr val="FFFFFF"/>
                </a:highlight>
                <a:latin typeface="Arial" panose="020B0604020202020204" pitchFamily="34" charset="0"/>
              </a:rPr>
              <a:t>, and General Computation</a:t>
            </a:r>
          </a:p>
          <a:p>
            <a:endParaRPr lang="en-US" dirty="0"/>
          </a:p>
        </p:txBody>
      </p:sp>
      <p:sp>
        <p:nvSpPr>
          <p:cNvPr id="4" name="Slide Number Placeholder 3"/>
          <p:cNvSpPr>
            <a:spLocks noGrp="1"/>
          </p:cNvSpPr>
          <p:nvPr>
            <p:ph type="sldNum" sz="quarter" idx="5"/>
          </p:nvPr>
        </p:nvSpPr>
        <p:spPr/>
        <p:txBody>
          <a:bodyPr/>
          <a:lstStyle/>
          <a:p>
            <a:fld id="{3CFA0038-7055-434C-B6C4-B8C69565C600}" type="slidenum">
              <a:rPr lang="en-US" smtClean="0"/>
              <a:t>16</a:t>
            </a:fld>
            <a:endParaRPr lang="en-US" dirty="0"/>
          </a:p>
        </p:txBody>
      </p:sp>
    </p:spTree>
    <p:extLst>
      <p:ext uri="{BB962C8B-B14F-4D97-AF65-F5344CB8AC3E}">
        <p14:creationId xmlns:p14="http://schemas.microsoft.com/office/powerpoint/2010/main" val="24713349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endParaRPr lang="en-US" dirty="0"/>
          </a:p>
        </p:txBody>
      </p:sp>
      <p:sp>
        <p:nvSpPr>
          <p:cNvPr id="4" name="Slide Number Placeholder 3"/>
          <p:cNvSpPr>
            <a:spLocks noGrp="1"/>
          </p:cNvSpPr>
          <p:nvPr>
            <p:ph type="sldNum" sz="quarter" idx="5"/>
          </p:nvPr>
        </p:nvSpPr>
        <p:spPr/>
        <p:txBody>
          <a:bodyPr/>
          <a:lstStyle/>
          <a:p>
            <a:fld id="{3CFA0038-7055-434C-B6C4-B8C69565C600}" type="slidenum">
              <a:rPr lang="en-US" smtClean="0"/>
              <a:t>17</a:t>
            </a:fld>
            <a:endParaRPr lang="en-US" dirty="0"/>
          </a:p>
        </p:txBody>
      </p:sp>
    </p:spTree>
    <p:extLst>
      <p:ext uri="{BB962C8B-B14F-4D97-AF65-F5344CB8AC3E}">
        <p14:creationId xmlns:p14="http://schemas.microsoft.com/office/powerpoint/2010/main" val="4267154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R"/>
            </a:pPr>
            <a:r>
              <a:rPr lang="en-US" dirty="0"/>
              <a:t>Agents</a:t>
            </a:r>
          </a:p>
          <a:p>
            <a:pPr marL="228600" indent="-228600">
              <a:buAutoNum type="arabicParenR"/>
            </a:pPr>
            <a:r>
              <a:rPr lang="en-US" dirty="0"/>
              <a:t>Wires</a:t>
            </a:r>
          </a:p>
          <a:p>
            <a:pPr marL="228600" indent="-228600">
              <a:buAutoNum type="arabicParenR"/>
            </a:pPr>
            <a:r>
              <a:rPr lang="en-US" dirty="0"/>
              <a:t>The Table</a:t>
            </a:r>
          </a:p>
          <a:p>
            <a:pPr marL="228600" indent="-228600">
              <a:buAutoNum type="arabicParenR"/>
            </a:pPr>
            <a:r>
              <a:rPr lang="en-US" dirty="0"/>
              <a:t>Rows</a:t>
            </a:r>
          </a:p>
          <a:p>
            <a:pPr marL="228600" indent="-228600">
              <a:buAutoNum type="arabicParenR"/>
            </a:pPr>
            <a:r>
              <a:rPr lang="en-US" dirty="0"/>
              <a:t>Columns</a:t>
            </a:r>
          </a:p>
          <a:p>
            <a:pPr marL="228600" indent="-228600">
              <a:buAutoNum type="arabicParenR"/>
            </a:pPr>
            <a:r>
              <a:rPr lang="en-US" dirty="0" err="1"/>
              <a:t>Subtable</a:t>
            </a:r>
            <a:endParaRPr lang="en-US" dirty="0"/>
          </a:p>
          <a:p>
            <a:pPr marL="228600" indent="-228600">
              <a:buAutoNum type="arabicParenR"/>
            </a:pPr>
            <a:r>
              <a:rPr lang="en-US" dirty="0" err="1"/>
              <a:t>Datacell</a:t>
            </a:r>
            <a:endParaRPr lang="en-US" dirty="0"/>
          </a:p>
          <a:p>
            <a:pPr marL="228600" indent="-228600">
              <a:buAutoNum type="arabicParenR"/>
            </a:pPr>
            <a:r>
              <a:rPr lang="en-US" dirty="0"/>
              <a:t>Table control edge </a:t>
            </a:r>
          </a:p>
          <a:p>
            <a:pPr marL="228600" indent="-228600">
              <a:buAutoNum type="arabicParenR"/>
            </a:pPr>
            <a:r>
              <a:rPr lang="en-US" dirty="0"/>
              <a:t>Transition Selection Gadget</a:t>
            </a:r>
          </a:p>
        </p:txBody>
      </p:sp>
      <p:sp>
        <p:nvSpPr>
          <p:cNvPr id="4" name="Slide Number Placeholder 3"/>
          <p:cNvSpPr>
            <a:spLocks noGrp="1"/>
          </p:cNvSpPr>
          <p:nvPr>
            <p:ph type="sldNum" sz="quarter" idx="5"/>
          </p:nvPr>
        </p:nvSpPr>
        <p:spPr/>
        <p:txBody>
          <a:bodyPr/>
          <a:lstStyle/>
          <a:p>
            <a:fld id="{3CFA0038-7055-434C-B6C4-B8C69565C600}" type="slidenum">
              <a:rPr lang="en-US" smtClean="0"/>
              <a:t>18</a:t>
            </a:fld>
            <a:endParaRPr lang="en-US" dirty="0"/>
          </a:p>
        </p:txBody>
      </p:sp>
    </p:spTree>
    <p:extLst>
      <p:ext uri="{BB962C8B-B14F-4D97-AF65-F5344CB8AC3E}">
        <p14:creationId xmlns:p14="http://schemas.microsoft.com/office/powerpoint/2010/main" val="22664998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FA0038-7055-434C-B6C4-B8C69565C600}" type="slidenum">
              <a:rPr lang="en-US" smtClean="0"/>
              <a:t>24</a:t>
            </a:fld>
            <a:endParaRPr lang="en-US" dirty="0"/>
          </a:p>
        </p:txBody>
      </p:sp>
    </p:spTree>
    <p:extLst>
      <p:ext uri="{BB962C8B-B14F-4D97-AF65-F5344CB8AC3E}">
        <p14:creationId xmlns:p14="http://schemas.microsoft.com/office/powerpoint/2010/main" val="40990267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8CBA09E-664D-42AC-81A8-E6756A655750}"/>
              </a:ext>
            </a:extLst>
          </p:cNvPr>
          <p:cNvSpPr/>
          <p:nvPr userDrawn="1"/>
        </p:nvSpPr>
        <p:spPr>
          <a:xfrm>
            <a:off x="0" y="1539433"/>
            <a:ext cx="8866207" cy="531856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Picture Placeholder 11">
            <a:extLst>
              <a:ext uri="{FF2B5EF4-FFF2-40B4-BE49-F238E27FC236}">
                <a16:creationId xmlns:a16="http://schemas.microsoft.com/office/drawing/2014/main" id="{82CAE461-C0B1-40CE-96C7-BF817A2EA315}"/>
              </a:ext>
            </a:extLst>
          </p:cNvPr>
          <p:cNvSpPr>
            <a:spLocks noGrp="1"/>
          </p:cNvSpPr>
          <p:nvPr>
            <p:ph type="pic" sz="quarter" idx="15"/>
          </p:nvPr>
        </p:nvSpPr>
        <p:spPr>
          <a:xfrm>
            <a:off x="0" y="0"/>
            <a:ext cx="12191995" cy="6857999"/>
          </a:xfrm>
          <a:custGeom>
            <a:avLst/>
            <a:gdLst>
              <a:gd name="connsiteX0" fmla="*/ 0 w 12191995"/>
              <a:gd name="connsiteY0" fmla="*/ 0 h 6857999"/>
              <a:gd name="connsiteX1" fmla="*/ 12191995 w 12191995"/>
              <a:gd name="connsiteY1" fmla="*/ 0 h 6857999"/>
              <a:gd name="connsiteX2" fmla="*/ 12191995 w 12191995"/>
              <a:gd name="connsiteY2" fmla="*/ 6857999 h 6857999"/>
              <a:gd name="connsiteX3" fmla="*/ 8866207 w 12191995"/>
              <a:gd name="connsiteY3" fmla="*/ 6857999 h 6857999"/>
              <a:gd name="connsiteX4" fmla="*/ 8866207 w 12191995"/>
              <a:gd name="connsiteY4" fmla="*/ 1539432 h 6857999"/>
              <a:gd name="connsiteX5" fmla="*/ 0 w 12191995"/>
              <a:gd name="connsiteY5" fmla="*/ 1539432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5" h="6857999">
                <a:moveTo>
                  <a:pt x="0" y="0"/>
                </a:moveTo>
                <a:lnTo>
                  <a:pt x="12191995" y="0"/>
                </a:lnTo>
                <a:lnTo>
                  <a:pt x="12191995" y="6857999"/>
                </a:lnTo>
                <a:lnTo>
                  <a:pt x="8866207" y="6857999"/>
                </a:lnTo>
                <a:lnTo>
                  <a:pt x="8866207" y="1539432"/>
                </a:lnTo>
                <a:lnTo>
                  <a:pt x="0" y="1539432"/>
                </a:lnTo>
                <a:close/>
              </a:path>
            </a:pathLst>
          </a:custGeom>
          <a:solidFill>
            <a:schemeClr val="bg1">
              <a:lumMod val="95000"/>
            </a:schemeClr>
          </a:solidFill>
        </p:spPr>
        <p:txBody>
          <a:bodyPr wrap="square">
            <a:noAutofit/>
          </a:bodyPr>
          <a:lstStyle/>
          <a:p>
            <a:r>
              <a:rPr lang="en-US"/>
              <a:t>Click icon to add picture</a:t>
            </a:r>
            <a:endParaRPr lang="en-US" dirty="0"/>
          </a:p>
        </p:txBody>
      </p:sp>
      <p:sp>
        <p:nvSpPr>
          <p:cNvPr id="6" name="Title 1">
            <a:extLst>
              <a:ext uri="{FF2B5EF4-FFF2-40B4-BE49-F238E27FC236}">
                <a16:creationId xmlns:a16="http://schemas.microsoft.com/office/drawing/2014/main" id="{AA99C074-A230-B944-8FEA-870A76765C60}"/>
              </a:ext>
            </a:extLst>
          </p:cNvPr>
          <p:cNvSpPr>
            <a:spLocks noGrp="1"/>
          </p:cNvSpPr>
          <p:nvPr>
            <p:ph type="title" hasCustomPrompt="1"/>
          </p:nvPr>
        </p:nvSpPr>
        <p:spPr>
          <a:xfrm>
            <a:off x="838199" y="2002421"/>
            <a:ext cx="7252505" cy="891250"/>
          </a:xfrm>
        </p:spPr>
        <p:txBody>
          <a:bodyPr anchor="t">
            <a:noAutofit/>
          </a:bodyPr>
          <a:lstStyle>
            <a:lvl1pPr>
              <a:defRPr sz="5000" b="1">
                <a:solidFill>
                  <a:schemeClr val="bg1"/>
                </a:solidFill>
                <a:latin typeface="+mj-lt"/>
              </a:defRPr>
            </a:lvl1pPr>
          </a:lstStyle>
          <a:p>
            <a:r>
              <a:rPr lang="en-US" dirty="0"/>
              <a:t>CLICK TO ADD TITLE</a:t>
            </a:r>
          </a:p>
        </p:txBody>
      </p:sp>
      <p:sp>
        <p:nvSpPr>
          <p:cNvPr id="13" name="Text Placeholder 12">
            <a:extLst>
              <a:ext uri="{FF2B5EF4-FFF2-40B4-BE49-F238E27FC236}">
                <a16:creationId xmlns:a16="http://schemas.microsoft.com/office/drawing/2014/main" id="{1221857D-ECFA-4D4D-91DF-E36500791501}"/>
              </a:ext>
            </a:extLst>
          </p:cNvPr>
          <p:cNvSpPr>
            <a:spLocks noGrp="1"/>
          </p:cNvSpPr>
          <p:nvPr>
            <p:ph type="body" sz="quarter" idx="14" hasCustomPrompt="1"/>
          </p:nvPr>
        </p:nvSpPr>
        <p:spPr>
          <a:xfrm>
            <a:off x="838200" y="3090444"/>
            <a:ext cx="7252504" cy="338549"/>
          </a:xfrm>
        </p:spPr>
        <p:txBody>
          <a:bodyPr>
            <a:normAutofit/>
          </a:bodyPr>
          <a:lstStyle>
            <a:lvl1pPr marL="0" indent="0">
              <a:buNone/>
              <a:defRPr sz="1600" spc="300">
                <a:solidFill>
                  <a:schemeClr val="bg1"/>
                </a:solidFill>
                <a:latin typeface="+mn-lt"/>
                <a:cs typeface="Arial" panose="020B0604020202020204" pitchFamily="34" charset="0"/>
              </a:defRPr>
            </a:lvl1pPr>
          </a:lstStyle>
          <a:p>
            <a:pPr lvl="0"/>
            <a:r>
              <a:rPr lang="en-US" dirty="0"/>
              <a:t>SUBTITLE GOES HERE</a:t>
            </a:r>
          </a:p>
        </p:txBody>
      </p:sp>
      <p:sp>
        <p:nvSpPr>
          <p:cNvPr id="5" name="Shape 62">
            <a:extLst>
              <a:ext uri="{FF2B5EF4-FFF2-40B4-BE49-F238E27FC236}">
                <a16:creationId xmlns:a16="http://schemas.microsoft.com/office/drawing/2014/main" id="{E1A23DB6-E067-4A30-8C4B-98B452428518}"/>
              </a:ext>
            </a:extLst>
          </p:cNvPr>
          <p:cNvSpPr/>
          <p:nvPr userDrawn="1"/>
        </p:nvSpPr>
        <p:spPr>
          <a:xfrm rot="16200000" flipV="1">
            <a:off x="1094402" y="1819845"/>
            <a:ext cx="1" cy="2188805"/>
          </a:xfrm>
          <a:prstGeom prst="line">
            <a:avLst/>
          </a:prstGeom>
          <a:ln w="25400">
            <a:solidFill>
              <a:schemeClr val="bg1"/>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13994676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AC775-D0E4-4AE8-B104-8AF0CC99549B}"/>
              </a:ext>
            </a:extLst>
          </p:cNvPr>
          <p:cNvSpPr>
            <a:spLocks noGrp="1"/>
          </p:cNvSpPr>
          <p:nvPr>
            <p:ph type="title" hasCustomPrompt="1"/>
          </p:nvPr>
        </p:nvSpPr>
        <p:spPr>
          <a:xfrm>
            <a:off x="826626" y="4867539"/>
            <a:ext cx="2239803" cy="1025525"/>
          </a:xfrm>
          <a:noFill/>
        </p:spPr>
        <p:txBody>
          <a:bodyPr vert="horz" lIns="0" tIns="45720" rIns="91440" bIns="0" rtlCol="0" anchor="b">
            <a:noAutofit/>
          </a:bodyPr>
          <a:lstStyle>
            <a:lvl1pPr>
              <a:defRPr lang="en-US" sz="5000" b="1">
                <a:solidFill>
                  <a:schemeClr val="tx2"/>
                </a:solidFill>
                <a:latin typeface="+mj-lt"/>
              </a:defRPr>
            </a:lvl1pPr>
          </a:lstStyle>
          <a:p>
            <a:pPr marL="0" lvl="0"/>
            <a:r>
              <a:rPr lang="en-US" noProof="0"/>
              <a:t>Agenda</a:t>
            </a:r>
          </a:p>
        </p:txBody>
      </p:sp>
      <p:sp>
        <p:nvSpPr>
          <p:cNvPr id="29" name="Picture Placeholder 28">
            <a:extLst>
              <a:ext uri="{FF2B5EF4-FFF2-40B4-BE49-F238E27FC236}">
                <a16:creationId xmlns:a16="http://schemas.microsoft.com/office/drawing/2014/main" id="{AA648B5A-E380-4E42-882E-71EBF6838E22}"/>
              </a:ext>
            </a:extLst>
          </p:cNvPr>
          <p:cNvSpPr>
            <a:spLocks noGrp="1"/>
          </p:cNvSpPr>
          <p:nvPr>
            <p:ph type="pic" sz="quarter" idx="12"/>
          </p:nvPr>
        </p:nvSpPr>
        <p:spPr>
          <a:xfrm>
            <a:off x="8634413" y="812800"/>
            <a:ext cx="3557587" cy="5232400"/>
          </a:xfrm>
        </p:spPr>
        <p:txBody>
          <a:bodyPr/>
          <a:lstStyle>
            <a:lvl1pPr>
              <a:defRPr>
                <a:latin typeface="+mn-lt"/>
              </a:defRPr>
            </a:lvl1pPr>
          </a:lstStyle>
          <a:p>
            <a:r>
              <a:rPr lang="en-US" noProof="0"/>
              <a:t>Click icon to add picture</a:t>
            </a:r>
            <a:endParaRPr lang="en-US" noProof="0" dirty="0"/>
          </a:p>
        </p:txBody>
      </p:sp>
      <p:sp>
        <p:nvSpPr>
          <p:cNvPr id="32" name="Text Placeholder 30">
            <a:extLst>
              <a:ext uri="{FF2B5EF4-FFF2-40B4-BE49-F238E27FC236}">
                <a16:creationId xmlns:a16="http://schemas.microsoft.com/office/drawing/2014/main" id="{A0A47E85-3BCA-460F-8AB1-52D89AC152B5}"/>
              </a:ext>
            </a:extLst>
          </p:cNvPr>
          <p:cNvSpPr>
            <a:spLocks noGrp="1"/>
          </p:cNvSpPr>
          <p:nvPr>
            <p:ph type="body" sz="quarter" idx="11" hasCustomPrompt="1"/>
          </p:nvPr>
        </p:nvSpPr>
        <p:spPr>
          <a:xfrm>
            <a:off x="4476854" y="879710"/>
            <a:ext cx="3983858" cy="755650"/>
          </a:xfrm>
        </p:spPr>
        <p:txBody>
          <a:bodyPr anchor="ctr">
            <a:normAutofit/>
          </a:bodyPr>
          <a:lstStyle>
            <a:lvl1pPr marL="0" indent="0">
              <a:buNone/>
              <a:defRPr sz="1600">
                <a:solidFill>
                  <a:schemeClr val="tx2"/>
                </a:solidFill>
                <a:latin typeface="+mn-lt"/>
                <a:cs typeface="Arial" panose="020B0604020202020204" pitchFamily="34" charset="0"/>
              </a:defRPr>
            </a:lvl1pPr>
            <a:lvl2pPr marL="457200" indent="0">
              <a:buNone/>
              <a:defRPr/>
            </a:lvl2pPr>
          </a:lstStyle>
          <a:p>
            <a:pPr lvl="0"/>
            <a:r>
              <a:rPr lang="en-US" noProof="0"/>
              <a:t>Click to edit Master </a:t>
            </a:r>
            <a:br>
              <a:rPr lang="en-US" noProof="0"/>
            </a:br>
            <a:r>
              <a:rPr lang="en-US" noProof="0"/>
              <a:t>text styles</a:t>
            </a:r>
          </a:p>
        </p:txBody>
      </p:sp>
      <p:sp>
        <p:nvSpPr>
          <p:cNvPr id="33" name="Text Placeholder 30">
            <a:extLst>
              <a:ext uri="{FF2B5EF4-FFF2-40B4-BE49-F238E27FC236}">
                <a16:creationId xmlns:a16="http://schemas.microsoft.com/office/drawing/2014/main" id="{D357C748-EEC9-489A-BCC6-CA3A91E3F2AD}"/>
              </a:ext>
            </a:extLst>
          </p:cNvPr>
          <p:cNvSpPr>
            <a:spLocks noGrp="1"/>
          </p:cNvSpPr>
          <p:nvPr>
            <p:ph type="body" sz="quarter" idx="13" hasCustomPrompt="1"/>
          </p:nvPr>
        </p:nvSpPr>
        <p:spPr>
          <a:xfrm>
            <a:off x="4476854" y="1956155"/>
            <a:ext cx="3983858" cy="755650"/>
          </a:xfrm>
        </p:spPr>
        <p:txBody>
          <a:bodyPr anchor="ctr">
            <a:normAutofit/>
          </a:bodyPr>
          <a:lstStyle>
            <a:lvl1pPr marL="0" indent="0">
              <a:spcBef>
                <a:spcPts val="0"/>
              </a:spcBef>
              <a:buNone/>
              <a:defRPr sz="1600">
                <a:solidFill>
                  <a:schemeClr val="tx2"/>
                </a:solidFill>
                <a:latin typeface="+mn-lt"/>
                <a:cs typeface="Arial" panose="020B0604020202020204" pitchFamily="34" charset="0"/>
              </a:defRPr>
            </a:lvl1pPr>
            <a:lvl2pPr marL="457200" indent="0">
              <a:buNone/>
              <a:defRPr/>
            </a:lvl2pPr>
          </a:lstStyle>
          <a:p>
            <a:pPr lvl="0"/>
            <a:r>
              <a:rPr lang="en-US" noProof="0"/>
              <a:t>Click to edit Master </a:t>
            </a:r>
            <a:br>
              <a:rPr lang="en-US" noProof="0"/>
            </a:br>
            <a:r>
              <a:rPr lang="en-US" noProof="0"/>
              <a:t>text styles</a:t>
            </a:r>
          </a:p>
        </p:txBody>
      </p:sp>
      <p:sp>
        <p:nvSpPr>
          <p:cNvPr id="34" name="Text Placeholder 30">
            <a:extLst>
              <a:ext uri="{FF2B5EF4-FFF2-40B4-BE49-F238E27FC236}">
                <a16:creationId xmlns:a16="http://schemas.microsoft.com/office/drawing/2014/main" id="{59136E3C-98E8-457D-ABD1-BA278DBB491B}"/>
              </a:ext>
            </a:extLst>
          </p:cNvPr>
          <p:cNvSpPr>
            <a:spLocks noGrp="1"/>
          </p:cNvSpPr>
          <p:nvPr>
            <p:ph type="body" sz="quarter" idx="14" hasCustomPrompt="1"/>
          </p:nvPr>
        </p:nvSpPr>
        <p:spPr>
          <a:xfrm>
            <a:off x="4476854" y="3032600"/>
            <a:ext cx="3983858" cy="755650"/>
          </a:xfrm>
        </p:spPr>
        <p:txBody>
          <a:bodyPr anchor="ctr">
            <a:normAutofit/>
          </a:bodyPr>
          <a:lstStyle>
            <a:lvl1pPr marL="0" indent="0">
              <a:spcBef>
                <a:spcPts val="0"/>
              </a:spcBef>
              <a:buNone/>
              <a:defRPr sz="1600">
                <a:solidFill>
                  <a:schemeClr val="tx2"/>
                </a:solidFill>
                <a:latin typeface="+mn-lt"/>
                <a:cs typeface="Arial" panose="020B0604020202020204" pitchFamily="34" charset="0"/>
              </a:defRPr>
            </a:lvl1pPr>
            <a:lvl2pPr marL="457200" indent="0">
              <a:buNone/>
              <a:defRPr/>
            </a:lvl2pPr>
          </a:lstStyle>
          <a:p>
            <a:pPr lvl="0"/>
            <a:r>
              <a:rPr lang="en-US" noProof="0"/>
              <a:t>Click to edit Master </a:t>
            </a:r>
            <a:br>
              <a:rPr lang="en-US" noProof="0"/>
            </a:br>
            <a:r>
              <a:rPr lang="en-US" noProof="0"/>
              <a:t>text styles</a:t>
            </a:r>
          </a:p>
        </p:txBody>
      </p:sp>
      <p:sp>
        <p:nvSpPr>
          <p:cNvPr id="35" name="Text Placeholder 30">
            <a:extLst>
              <a:ext uri="{FF2B5EF4-FFF2-40B4-BE49-F238E27FC236}">
                <a16:creationId xmlns:a16="http://schemas.microsoft.com/office/drawing/2014/main" id="{3F9938E0-7CFD-4C1C-88B0-388D25B8B1B8}"/>
              </a:ext>
            </a:extLst>
          </p:cNvPr>
          <p:cNvSpPr>
            <a:spLocks noGrp="1"/>
          </p:cNvSpPr>
          <p:nvPr>
            <p:ph type="body" sz="quarter" idx="15" hasCustomPrompt="1"/>
          </p:nvPr>
        </p:nvSpPr>
        <p:spPr>
          <a:xfrm>
            <a:off x="4476854" y="4109045"/>
            <a:ext cx="3983858" cy="755650"/>
          </a:xfrm>
        </p:spPr>
        <p:txBody>
          <a:bodyPr anchor="ctr">
            <a:normAutofit/>
          </a:bodyPr>
          <a:lstStyle>
            <a:lvl1pPr marL="0" indent="0">
              <a:spcBef>
                <a:spcPts val="0"/>
              </a:spcBef>
              <a:buNone/>
              <a:defRPr sz="1600">
                <a:solidFill>
                  <a:schemeClr val="tx2"/>
                </a:solidFill>
                <a:latin typeface="+mn-lt"/>
                <a:cs typeface="Arial" panose="020B0604020202020204" pitchFamily="34" charset="0"/>
              </a:defRPr>
            </a:lvl1pPr>
            <a:lvl2pPr marL="457200" indent="0">
              <a:buNone/>
              <a:defRPr/>
            </a:lvl2pPr>
          </a:lstStyle>
          <a:p>
            <a:pPr lvl="0"/>
            <a:r>
              <a:rPr lang="en-US" noProof="0"/>
              <a:t>Click to edit Master </a:t>
            </a:r>
            <a:br>
              <a:rPr lang="en-US" noProof="0"/>
            </a:br>
            <a:r>
              <a:rPr lang="en-US" noProof="0"/>
              <a:t>text styles</a:t>
            </a:r>
          </a:p>
        </p:txBody>
      </p:sp>
      <p:sp>
        <p:nvSpPr>
          <p:cNvPr id="36" name="Text Placeholder 30">
            <a:extLst>
              <a:ext uri="{FF2B5EF4-FFF2-40B4-BE49-F238E27FC236}">
                <a16:creationId xmlns:a16="http://schemas.microsoft.com/office/drawing/2014/main" id="{D274E9A2-3272-442A-A247-A383255C45F7}"/>
              </a:ext>
            </a:extLst>
          </p:cNvPr>
          <p:cNvSpPr>
            <a:spLocks noGrp="1"/>
          </p:cNvSpPr>
          <p:nvPr>
            <p:ph type="body" sz="quarter" idx="16" hasCustomPrompt="1"/>
          </p:nvPr>
        </p:nvSpPr>
        <p:spPr>
          <a:xfrm>
            <a:off x="4476854" y="5185490"/>
            <a:ext cx="3983858" cy="755650"/>
          </a:xfrm>
        </p:spPr>
        <p:txBody>
          <a:bodyPr anchor="ctr">
            <a:normAutofit/>
          </a:bodyPr>
          <a:lstStyle>
            <a:lvl1pPr marL="0" indent="0">
              <a:spcBef>
                <a:spcPts val="0"/>
              </a:spcBef>
              <a:buNone/>
              <a:defRPr sz="1600">
                <a:solidFill>
                  <a:schemeClr val="tx2"/>
                </a:solidFill>
                <a:latin typeface="+mn-lt"/>
                <a:cs typeface="Arial" panose="020B0604020202020204" pitchFamily="34" charset="0"/>
              </a:defRPr>
            </a:lvl1pPr>
            <a:lvl2pPr marL="457200" indent="0">
              <a:buNone/>
              <a:defRPr/>
            </a:lvl2pPr>
          </a:lstStyle>
          <a:p>
            <a:pPr lvl="0"/>
            <a:r>
              <a:rPr lang="en-US" noProof="0"/>
              <a:t>Click to edit Master </a:t>
            </a:r>
            <a:br>
              <a:rPr lang="en-US" noProof="0"/>
            </a:br>
            <a:r>
              <a:rPr lang="en-US" noProof="0"/>
              <a:t>text styles</a:t>
            </a:r>
          </a:p>
        </p:txBody>
      </p:sp>
      <p:sp>
        <p:nvSpPr>
          <p:cNvPr id="37" name="Text Placeholder 30">
            <a:extLst>
              <a:ext uri="{FF2B5EF4-FFF2-40B4-BE49-F238E27FC236}">
                <a16:creationId xmlns:a16="http://schemas.microsoft.com/office/drawing/2014/main" id="{2D435A30-7C8E-4847-B027-91CBFA159229}"/>
              </a:ext>
            </a:extLst>
          </p:cNvPr>
          <p:cNvSpPr>
            <a:spLocks noGrp="1"/>
          </p:cNvSpPr>
          <p:nvPr>
            <p:ph type="body" sz="quarter" idx="17" hasCustomPrompt="1"/>
          </p:nvPr>
        </p:nvSpPr>
        <p:spPr>
          <a:xfrm>
            <a:off x="3527730" y="879710"/>
            <a:ext cx="741082" cy="755650"/>
          </a:xfrm>
        </p:spPr>
        <p:txBody>
          <a:bodyPr rIns="0" anchor="ctr">
            <a:noAutofit/>
          </a:bodyPr>
          <a:lstStyle>
            <a:lvl1pPr marL="0" indent="0" algn="r">
              <a:buNone/>
              <a:defRPr sz="6000">
                <a:solidFill>
                  <a:schemeClr val="accent2"/>
                </a:solidFill>
                <a:latin typeface="+mj-lt"/>
                <a:cs typeface="Arial" panose="020B0604020202020204" pitchFamily="34" charset="0"/>
              </a:defRPr>
            </a:lvl1pPr>
            <a:lvl2pPr marL="457200" indent="0">
              <a:buNone/>
              <a:defRPr/>
            </a:lvl2pPr>
          </a:lstStyle>
          <a:p>
            <a:pPr lvl="0"/>
            <a:r>
              <a:rPr lang="en-US" noProof="0"/>
              <a:t>1</a:t>
            </a:r>
          </a:p>
        </p:txBody>
      </p:sp>
      <p:sp>
        <p:nvSpPr>
          <p:cNvPr id="38" name="Text Placeholder 30">
            <a:extLst>
              <a:ext uri="{FF2B5EF4-FFF2-40B4-BE49-F238E27FC236}">
                <a16:creationId xmlns:a16="http://schemas.microsoft.com/office/drawing/2014/main" id="{819BB324-34C6-4FF7-8780-D294AC6EC5AC}"/>
              </a:ext>
            </a:extLst>
          </p:cNvPr>
          <p:cNvSpPr>
            <a:spLocks noGrp="1"/>
          </p:cNvSpPr>
          <p:nvPr>
            <p:ph type="body" sz="quarter" idx="18" hasCustomPrompt="1"/>
          </p:nvPr>
        </p:nvSpPr>
        <p:spPr>
          <a:xfrm>
            <a:off x="3527730" y="1956155"/>
            <a:ext cx="741082" cy="755650"/>
          </a:xfrm>
        </p:spPr>
        <p:txBody>
          <a:bodyPr rIns="0" anchor="ctr">
            <a:noAutofit/>
          </a:bodyPr>
          <a:lstStyle>
            <a:lvl1pPr marL="0" indent="0" algn="r">
              <a:buNone/>
              <a:defRPr sz="6000">
                <a:solidFill>
                  <a:schemeClr val="accent2"/>
                </a:solidFill>
                <a:latin typeface="+mj-lt"/>
                <a:cs typeface="Arial" panose="020B0604020202020204" pitchFamily="34" charset="0"/>
              </a:defRPr>
            </a:lvl1pPr>
            <a:lvl2pPr marL="457200" indent="0">
              <a:buNone/>
              <a:defRPr/>
            </a:lvl2pPr>
          </a:lstStyle>
          <a:p>
            <a:pPr lvl="0"/>
            <a:r>
              <a:rPr lang="en-US" noProof="0"/>
              <a:t>2</a:t>
            </a:r>
          </a:p>
        </p:txBody>
      </p:sp>
      <p:sp>
        <p:nvSpPr>
          <p:cNvPr id="39" name="Text Placeholder 30">
            <a:extLst>
              <a:ext uri="{FF2B5EF4-FFF2-40B4-BE49-F238E27FC236}">
                <a16:creationId xmlns:a16="http://schemas.microsoft.com/office/drawing/2014/main" id="{43B3C496-FB0A-4924-A341-696D17E2D9C5}"/>
              </a:ext>
            </a:extLst>
          </p:cNvPr>
          <p:cNvSpPr>
            <a:spLocks noGrp="1"/>
          </p:cNvSpPr>
          <p:nvPr>
            <p:ph type="body" sz="quarter" idx="19" hasCustomPrompt="1"/>
          </p:nvPr>
        </p:nvSpPr>
        <p:spPr>
          <a:xfrm>
            <a:off x="3527730" y="3032600"/>
            <a:ext cx="741082" cy="755650"/>
          </a:xfrm>
        </p:spPr>
        <p:txBody>
          <a:bodyPr rIns="0" anchor="ctr">
            <a:noAutofit/>
          </a:bodyPr>
          <a:lstStyle>
            <a:lvl1pPr marL="0" indent="0" algn="r">
              <a:buNone/>
              <a:defRPr sz="6000">
                <a:solidFill>
                  <a:schemeClr val="accent2"/>
                </a:solidFill>
                <a:latin typeface="+mj-lt"/>
                <a:cs typeface="Arial" panose="020B0604020202020204" pitchFamily="34" charset="0"/>
              </a:defRPr>
            </a:lvl1pPr>
            <a:lvl2pPr marL="457200" indent="0">
              <a:buNone/>
              <a:defRPr/>
            </a:lvl2pPr>
          </a:lstStyle>
          <a:p>
            <a:pPr lvl="0"/>
            <a:r>
              <a:rPr lang="en-US" noProof="0"/>
              <a:t>3</a:t>
            </a:r>
          </a:p>
        </p:txBody>
      </p:sp>
      <p:sp>
        <p:nvSpPr>
          <p:cNvPr id="40" name="Text Placeholder 30">
            <a:extLst>
              <a:ext uri="{FF2B5EF4-FFF2-40B4-BE49-F238E27FC236}">
                <a16:creationId xmlns:a16="http://schemas.microsoft.com/office/drawing/2014/main" id="{FEACD5FF-800E-4BB0-82F3-2E0AEF1215D5}"/>
              </a:ext>
            </a:extLst>
          </p:cNvPr>
          <p:cNvSpPr>
            <a:spLocks noGrp="1"/>
          </p:cNvSpPr>
          <p:nvPr>
            <p:ph type="body" sz="quarter" idx="20" hasCustomPrompt="1"/>
          </p:nvPr>
        </p:nvSpPr>
        <p:spPr>
          <a:xfrm>
            <a:off x="3527730" y="4109045"/>
            <a:ext cx="741082" cy="755650"/>
          </a:xfrm>
        </p:spPr>
        <p:txBody>
          <a:bodyPr rIns="0" anchor="ctr">
            <a:noAutofit/>
          </a:bodyPr>
          <a:lstStyle>
            <a:lvl1pPr marL="0" indent="0" algn="r">
              <a:buNone/>
              <a:defRPr sz="6000">
                <a:solidFill>
                  <a:schemeClr val="accent2"/>
                </a:solidFill>
                <a:latin typeface="+mj-lt"/>
                <a:cs typeface="Arial" panose="020B0604020202020204" pitchFamily="34" charset="0"/>
              </a:defRPr>
            </a:lvl1pPr>
            <a:lvl2pPr marL="457200" indent="0">
              <a:buNone/>
              <a:defRPr/>
            </a:lvl2pPr>
          </a:lstStyle>
          <a:p>
            <a:pPr lvl="0"/>
            <a:r>
              <a:rPr lang="en-US" noProof="0"/>
              <a:t>4</a:t>
            </a:r>
          </a:p>
        </p:txBody>
      </p:sp>
      <p:sp>
        <p:nvSpPr>
          <p:cNvPr id="41" name="Text Placeholder 30">
            <a:extLst>
              <a:ext uri="{FF2B5EF4-FFF2-40B4-BE49-F238E27FC236}">
                <a16:creationId xmlns:a16="http://schemas.microsoft.com/office/drawing/2014/main" id="{58B97284-E1BE-4DCD-9CC1-C441D1A8573A}"/>
              </a:ext>
            </a:extLst>
          </p:cNvPr>
          <p:cNvSpPr>
            <a:spLocks noGrp="1"/>
          </p:cNvSpPr>
          <p:nvPr>
            <p:ph type="body" sz="quarter" idx="21" hasCustomPrompt="1"/>
          </p:nvPr>
        </p:nvSpPr>
        <p:spPr>
          <a:xfrm>
            <a:off x="3527730" y="5185490"/>
            <a:ext cx="741082" cy="755650"/>
          </a:xfrm>
        </p:spPr>
        <p:txBody>
          <a:bodyPr rIns="0" anchor="ctr">
            <a:noAutofit/>
          </a:bodyPr>
          <a:lstStyle>
            <a:lvl1pPr marL="0" indent="0" algn="r">
              <a:buNone/>
              <a:defRPr sz="6000">
                <a:solidFill>
                  <a:schemeClr val="accent2"/>
                </a:solidFill>
                <a:latin typeface="+mj-lt"/>
                <a:cs typeface="Arial" panose="020B0604020202020204" pitchFamily="34" charset="0"/>
              </a:defRPr>
            </a:lvl1pPr>
            <a:lvl2pPr marL="457200" indent="0">
              <a:buNone/>
              <a:defRPr/>
            </a:lvl2pPr>
          </a:lstStyle>
          <a:p>
            <a:pPr lvl="0"/>
            <a:r>
              <a:rPr lang="en-US" noProof="0"/>
              <a:t>5</a:t>
            </a:r>
          </a:p>
        </p:txBody>
      </p:sp>
      <p:sp>
        <p:nvSpPr>
          <p:cNvPr id="42" name="Shape 62">
            <a:extLst>
              <a:ext uri="{FF2B5EF4-FFF2-40B4-BE49-F238E27FC236}">
                <a16:creationId xmlns:a16="http://schemas.microsoft.com/office/drawing/2014/main" id="{79517603-8FAC-41C9-B5BE-3F8BA7D93CE6}"/>
              </a:ext>
            </a:extLst>
          </p:cNvPr>
          <p:cNvSpPr/>
          <p:nvPr userDrawn="1"/>
        </p:nvSpPr>
        <p:spPr>
          <a:xfrm rot="16200000" flipV="1">
            <a:off x="965155" y="3899540"/>
            <a:ext cx="0" cy="1930310"/>
          </a:xfrm>
          <a:prstGeom prst="line">
            <a:avLst/>
          </a:prstGeom>
          <a:ln w="19050">
            <a:solidFill>
              <a:schemeClr val="tx2"/>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dirty="0"/>
          </a:p>
        </p:txBody>
      </p:sp>
    </p:spTree>
    <p:extLst>
      <p:ext uri="{BB962C8B-B14F-4D97-AF65-F5344CB8AC3E}">
        <p14:creationId xmlns:p14="http://schemas.microsoft.com/office/powerpoint/2010/main" val="42831458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4_Custom Layou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AC775-D0E4-4AE8-B104-8AF0CC99549B}"/>
              </a:ext>
            </a:extLst>
          </p:cNvPr>
          <p:cNvSpPr>
            <a:spLocks noGrp="1"/>
          </p:cNvSpPr>
          <p:nvPr>
            <p:ph type="title" hasCustomPrompt="1"/>
          </p:nvPr>
        </p:nvSpPr>
        <p:spPr>
          <a:xfrm>
            <a:off x="826626" y="4867539"/>
            <a:ext cx="2239803" cy="1025525"/>
          </a:xfrm>
          <a:noFill/>
        </p:spPr>
        <p:txBody>
          <a:bodyPr vert="horz" lIns="0" tIns="45720" rIns="91440" bIns="0" rtlCol="0" anchor="b">
            <a:noAutofit/>
          </a:bodyPr>
          <a:lstStyle>
            <a:lvl1pPr>
              <a:defRPr lang="en-US" sz="5000" b="1">
                <a:solidFill>
                  <a:schemeClr val="tx2"/>
                </a:solidFill>
                <a:latin typeface="+mj-lt"/>
              </a:defRPr>
            </a:lvl1pPr>
          </a:lstStyle>
          <a:p>
            <a:pPr marL="0" lvl="0"/>
            <a:r>
              <a:rPr lang="en-US" noProof="0"/>
              <a:t>Agenda</a:t>
            </a:r>
          </a:p>
        </p:txBody>
      </p:sp>
      <p:sp>
        <p:nvSpPr>
          <p:cNvPr id="29" name="Picture Placeholder 28">
            <a:extLst>
              <a:ext uri="{FF2B5EF4-FFF2-40B4-BE49-F238E27FC236}">
                <a16:creationId xmlns:a16="http://schemas.microsoft.com/office/drawing/2014/main" id="{AA648B5A-E380-4E42-882E-71EBF6838E22}"/>
              </a:ext>
            </a:extLst>
          </p:cNvPr>
          <p:cNvSpPr>
            <a:spLocks noGrp="1"/>
          </p:cNvSpPr>
          <p:nvPr>
            <p:ph type="pic" sz="quarter" idx="12"/>
          </p:nvPr>
        </p:nvSpPr>
        <p:spPr>
          <a:xfrm>
            <a:off x="8634413" y="812800"/>
            <a:ext cx="3557587" cy="5232400"/>
          </a:xfrm>
        </p:spPr>
        <p:txBody>
          <a:bodyPr/>
          <a:lstStyle>
            <a:lvl1pPr>
              <a:defRPr>
                <a:latin typeface="+mn-lt"/>
              </a:defRPr>
            </a:lvl1pPr>
          </a:lstStyle>
          <a:p>
            <a:r>
              <a:rPr lang="en-US" noProof="0"/>
              <a:t>Click icon to add picture</a:t>
            </a:r>
            <a:endParaRPr lang="en-US" noProof="0" dirty="0"/>
          </a:p>
        </p:txBody>
      </p:sp>
      <p:sp>
        <p:nvSpPr>
          <p:cNvPr id="32" name="Text Placeholder 30">
            <a:extLst>
              <a:ext uri="{FF2B5EF4-FFF2-40B4-BE49-F238E27FC236}">
                <a16:creationId xmlns:a16="http://schemas.microsoft.com/office/drawing/2014/main" id="{A0A47E85-3BCA-460F-8AB1-52D89AC152B5}"/>
              </a:ext>
            </a:extLst>
          </p:cNvPr>
          <p:cNvSpPr>
            <a:spLocks noGrp="1"/>
          </p:cNvSpPr>
          <p:nvPr>
            <p:ph type="body" sz="quarter" idx="11" hasCustomPrompt="1"/>
          </p:nvPr>
        </p:nvSpPr>
        <p:spPr>
          <a:xfrm>
            <a:off x="4476854" y="879710"/>
            <a:ext cx="3983858" cy="755650"/>
          </a:xfrm>
        </p:spPr>
        <p:txBody>
          <a:bodyPr anchor="ctr">
            <a:normAutofit/>
          </a:bodyPr>
          <a:lstStyle>
            <a:lvl1pPr marL="0" indent="0">
              <a:buNone/>
              <a:defRPr sz="1600">
                <a:solidFill>
                  <a:schemeClr val="tx2"/>
                </a:solidFill>
                <a:latin typeface="+mn-lt"/>
                <a:cs typeface="Arial" panose="020B0604020202020204" pitchFamily="34" charset="0"/>
              </a:defRPr>
            </a:lvl1pPr>
            <a:lvl2pPr marL="457200" indent="0">
              <a:buNone/>
              <a:defRPr/>
            </a:lvl2pPr>
          </a:lstStyle>
          <a:p>
            <a:pPr lvl="0"/>
            <a:r>
              <a:rPr lang="en-US" noProof="0"/>
              <a:t>Click to edit Master </a:t>
            </a:r>
            <a:br>
              <a:rPr lang="en-US" noProof="0"/>
            </a:br>
            <a:r>
              <a:rPr lang="en-US" noProof="0"/>
              <a:t>text styles</a:t>
            </a:r>
          </a:p>
        </p:txBody>
      </p:sp>
      <p:sp>
        <p:nvSpPr>
          <p:cNvPr id="33" name="Text Placeholder 30">
            <a:extLst>
              <a:ext uri="{FF2B5EF4-FFF2-40B4-BE49-F238E27FC236}">
                <a16:creationId xmlns:a16="http://schemas.microsoft.com/office/drawing/2014/main" id="{D357C748-EEC9-489A-BCC6-CA3A91E3F2AD}"/>
              </a:ext>
            </a:extLst>
          </p:cNvPr>
          <p:cNvSpPr>
            <a:spLocks noGrp="1"/>
          </p:cNvSpPr>
          <p:nvPr>
            <p:ph type="body" sz="quarter" idx="13" hasCustomPrompt="1"/>
          </p:nvPr>
        </p:nvSpPr>
        <p:spPr>
          <a:xfrm>
            <a:off x="4476854" y="1746813"/>
            <a:ext cx="3983858" cy="755650"/>
          </a:xfrm>
        </p:spPr>
        <p:txBody>
          <a:bodyPr anchor="ctr">
            <a:normAutofit/>
          </a:bodyPr>
          <a:lstStyle>
            <a:lvl1pPr marL="0" indent="0">
              <a:spcBef>
                <a:spcPts val="0"/>
              </a:spcBef>
              <a:buNone/>
              <a:defRPr sz="1600">
                <a:solidFill>
                  <a:schemeClr val="tx2"/>
                </a:solidFill>
                <a:latin typeface="+mn-lt"/>
                <a:cs typeface="Arial" panose="020B0604020202020204" pitchFamily="34" charset="0"/>
              </a:defRPr>
            </a:lvl1pPr>
            <a:lvl2pPr marL="457200" indent="0">
              <a:buNone/>
              <a:defRPr/>
            </a:lvl2pPr>
          </a:lstStyle>
          <a:p>
            <a:pPr lvl="0"/>
            <a:r>
              <a:rPr lang="en-US" noProof="0"/>
              <a:t>Click to edit Master </a:t>
            </a:r>
            <a:br>
              <a:rPr lang="en-US" noProof="0"/>
            </a:br>
            <a:r>
              <a:rPr lang="en-US" noProof="0"/>
              <a:t>text styles</a:t>
            </a:r>
          </a:p>
        </p:txBody>
      </p:sp>
      <p:sp>
        <p:nvSpPr>
          <p:cNvPr id="34" name="Text Placeholder 30">
            <a:extLst>
              <a:ext uri="{FF2B5EF4-FFF2-40B4-BE49-F238E27FC236}">
                <a16:creationId xmlns:a16="http://schemas.microsoft.com/office/drawing/2014/main" id="{59136E3C-98E8-457D-ABD1-BA278DBB491B}"/>
              </a:ext>
            </a:extLst>
          </p:cNvPr>
          <p:cNvSpPr>
            <a:spLocks noGrp="1"/>
          </p:cNvSpPr>
          <p:nvPr>
            <p:ph type="body" sz="quarter" idx="14" hasCustomPrompt="1"/>
          </p:nvPr>
        </p:nvSpPr>
        <p:spPr>
          <a:xfrm>
            <a:off x="4476854" y="2676503"/>
            <a:ext cx="3983858" cy="755650"/>
          </a:xfrm>
        </p:spPr>
        <p:txBody>
          <a:bodyPr anchor="ctr">
            <a:normAutofit/>
          </a:bodyPr>
          <a:lstStyle>
            <a:lvl1pPr marL="0" indent="0">
              <a:spcBef>
                <a:spcPts val="0"/>
              </a:spcBef>
              <a:buNone/>
              <a:defRPr sz="1600">
                <a:solidFill>
                  <a:schemeClr val="tx2"/>
                </a:solidFill>
                <a:latin typeface="+mn-lt"/>
                <a:cs typeface="Arial" panose="020B0604020202020204" pitchFamily="34" charset="0"/>
              </a:defRPr>
            </a:lvl1pPr>
            <a:lvl2pPr marL="457200" indent="0">
              <a:buNone/>
              <a:defRPr/>
            </a:lvl2pPr>
          </a:lstStyle>
          <a:p>
            <a:pPr lvl="0"/>
            <a:r>
              <a:rPr lang="en-US" noProof="0"/>
              <a:t>Click to edit Master </a:t>
            </a:r>
            <a:br>
              <a:rPr lang="en-US" noProof="0"/>
            </a:br>
            <a:r>
              <a:rPr lang="en-US" noProof="0"/>
              <a:t>text styles</a:t>
            </a:r>
          </a:p>
        </p:txBody>
      </p:sp>
      <p:sp>
        <p:nvSpPr>
          <p:cNvPr id="35" name="Text Placeholder 30">
            <a:extLst>
              <a:ext uri="{FF2B5EF4-FFF2-40B4-BE49-F238E27FC236}">
                <a16:creationId xmlns:a16="http://schemas.microsoft.com/office/drawing/2014/main" id="{3F9938E0-7CFD-4C1C-88B0-388D25B8B1B8}"/>
              </a:ext>
            </a:extLst>
          </p:cNvPr>
          <p:cNvSpPr>
            <a:spLocks noGrp="1"/>
          </p:cNvSpPr>
          <p:nvPr>
            <p:ph type="body" sz="quarter" idx="15" hasCustomPrompt="1"/>
          </p:nvPr>
        </p:nvSpPr>
        <p:spPr>
          <a:xfrm>
            <a:off x="5216849" y="3614011"/>
            <a:ext cx="3243863" cy="755650"/>
          </a:xfrm>
        </p:spPr>
        <p:txBody>
          <a:bodyPr anchor="ctr">
            <a:normAutofit/>
          </a:bodyPr>
          <a:lstStyle>
            <a:lvl1pPr marL="0" indent="0">
              <a:spcBef>
                <a:spcPts val="0"/>
              </a:spcBef>
              <a:buNone/>
              <a:defRPr sz="1600">
                <a:solidFill>
                  <a:schemeClr val="tx2"/>
                </a:solidFill>
                <a:latin typeface="+mn-lt"/>
                <a:cs typeface="Arial" panose="020B0604020202020204" pitchFamily="34" charset="0"/>
              </a:defRPr>
            </a:lvl1pPr>
            <a:lvl2pPr marL="457200" indent="0">
              <a:buNone/>
              <a:defRPr/>
            </a:lvl2pPr>
          </a:lstStyle>
          <a:p>
            <a:pPr lvl="0"/>
            <a:r>
              <a:rPr lang="en-US" noProof="0"/>
              <a:t>Click to edit Master </a:t>
            </a:r>
            <a:br>
              <a:rPr lang="en-US" noProof="0"/>
            </a:br>
            <a:r>
              <a:rPr lang="en-US" noProof="0"/>
              <a:t>text styles</a:t>
            </a:r>
          </a:p>
        </p:txBody>
      </p:sp>
      <p:sp>
        <p:nvSpPr>
          <p:cNvPr id="36" name="Text Placeholder 30">
            <a:extLst>
              <a:ext uri="{FF2B5EF4-FFF2-40B4-BE49-F238E27FC236}">
                <a16:creationId xmlns:a16="http://schemas.microsoft.com/office/drawing/2014/main" id="{D274E9A2-3272-442A-A247-A383255C45F7}"/>
              </a:ext>
            </a:extLst>
          </p:cNvPr>
          <p:cNvSpPr>
            <a:spLocks noGrp="1"/>
          </p:cNvSpPr>
          <p:nvPr>
            <p:ph type="body" sz="quarter" idx="16" hasCustomPrompt="1"/>
          </p:nvPr>
        </p:nvSpPr>
        <p:spPr>
          <a:xfrm>
            <a:off x="5216849" y="4543701"/>
            <a:ext cx="3243863" cy="755650"/>
          </a:xfrm>
        </p:spPr>
        <p:txBody>
          <a:bodyPr anchor="ctr">
            <a:normAutofit/>
          </a:bodyPr>
          <a:lstStyle>
            <a:lvl1pPr marL="0" indent="0">
              <a:spcBef>
                <a:spcPts val="0"/>
              </a:spcBef>
              <a:buNone/>
              <a:defRPr sz="1600">
                <a:solidFill>
                  <a:schemeClr val="tx2"/>
                </a:solidFill>
                <a:latin typeface="+mn-lt"/>
                <a:cs typeface="Arial" panose="020B0604020202020204" pitchFamily="34" charset="0"/>
              </a:defRPr>
            </a:lvl1pPr>
            <a:lvl2pPr marL="457200" indent="0">
              <a:buNone/>
              <a:defRPr/>
            </a:lvl2pPr>
          </a:lstStyle>
          <a:p>
            <a:pPr lvl="0"/>
            <a:r>
              <a:rPr lang="en-US" noProof="0"/>
              <a:t>Click to edit Master </a:t>
            </a:r>
            <a:br>
              <a:rPr lang="en-US" noProof="0"/>
            </a:br>
            <a:r>
              <a:rPr lang="en-US" noProof="0"/>
              <a:t>text styles</a:t>
            </a:r>
          </a:p>
        </p:txBody>
      </p:sp>
      <p:sp>
        <p:nvSpPr>
          <p:cNvPr id="37" name="Text Placeholder 30">
            <a:extLst>
              <a:ext uri="{FF2B5EF4-FFF2-40B4-BE49-F238E27FC236}">
                <a16:creationId xmlns:a16="http://schemas.microsoft.com/office/drawing/2014/main" id="{2D435A30-7C8E-4847-B027-91CBFA159229}"/>
              </a:ext>
            </a:extLst>
          </p:cNvPr>
          <p:cNvSpPr>
            <a:spLocks noGrp="1"/>
          </p:cNvSpPr>
          <p:nvPr>
            <p:ph type="body" sz="quarter" idx="17" hasCustomPrompt="1"/>
          </p:nvPr>
        </p:nvSpPr>
        <p:spPr>
          <a:xfrm>
            <a:off x="3527730" y="879710"/>
            <a:ext cx="741082" cy="755650"/>
          </a:xfrm>
        </p:spPr>
        <p:txBody>
          <a:bodyPr rIns="0" anchor="ctr">
            <a:noAutofit/>
          </a:bodyPr>
          <a:lstStyle>
            <a:lvl1pPr marL="0" indent="0" algn="r">
              <a:buNone/>
              <a:defRPr sz="6000">
                <a:solidFill>
                  <a:schemeClr val="accent2"/>
                </a:solidFill>
                <a:latin typeface="+mj-lt"/>
                <a:cs typeface="Arial" panose="020B0604020202020204" pitchFamily="34" charset="0"/>
              </a:defRPr>
            </a:lvl1pPr>
            <a:lvl2pPr marL="457200" indent="0">
              <a:buNone/>
              <a:defRPr/>
            </a:lvl2pPr>
          </a:lstStyle>
          <a:p>
            <a:pPr lvl="0"/>
            <a:r>
              <a:rPr lang="en-US" noProof="0"/>
              <a:t>1</a:t>
            </a:r>
          </a:p>
        </p:txBody>
      </p:sp>
      <p:sp>
        <p:nvSpPr>
          <p:cNvPr id="38" name="Text Placeholder 30">
            <a:extLst>
              <a:ext uri="{FF2B5EF4-FFF2-40B4-BE49-F238E27FC236}">
                <a16:creationId xmlns:a16="http://schemas.microsoft.com/office/drawing/2014/main" id="{819BB324-34C6-4FF7-8780-D294AC6EC5AC}"/>
              </a:ext>
            </a:extLst>
          </p:cNvPr>
          <p:cNvSpPr>
            <a:spLocks noGrp="1"/>
          </p:cNvSpPr>
          <p:nvPr>
            <p:ph type="body" sz="quarter" idx="18" hasCustomPrompt="1"/>
          </p:nvPr>
        </p:nvSpPr>
        <p:spPr>
          <a:xfrm>
            <a:off x="3527730" y="1746813"/>
            <a:ext cx="741082" cy="755650"/>
          </a:xfrm>
        </p:spPr>
        <p:txBody>
          <a:bodyPr rIns="0" anchor="ctr">
            <a:noAutofit/>
          </a:bodyPr>
          <a:lstStyle>
            <a:lvl1pPr marL="0" indent="0" algn="r">
              <a:buNone/>
              <a:defRPr sz="6000">
                <a:solidFill>
                  <a:schemeClr val="accent2"/>
                </a:solidFill>
                <a:latin typeface="+mj-lt"/>
                <a:cs typeface="Arial" panose="020B0604020202020204" pitchFamily="34" charset="0"/>
              </a:defRPr>
            </a:lvl1pPr>
            <a:lvl2pPr marL="457200" indent="0">
              <a:buNone/>
              <a:defRPr/>
            </a:lvl2pPr>
          </a:lstStyle>
          <a:p>
            <a:pPr lvl="0"/>
            <a:r>
              <a:rPr lang="en-US" noProof="0"/>
              <a:t>2</a:t>
            </a:r>
          </a:p>
        </p:txBody>
      </p:sp>
      <p:sp>
        <p:nvSpPr>
          <p:cNvPr id="39" name="Text Placeholder 30">
            <a:extLst>
              <a:ext uri="{FF2B5EF4-FFF2-40B4-BE49-F238E27FC236}">
                <a16:creationId xmlns:a16="http://schemas.microsoft.com/office/drawing/2014/main" id="{43B3C496-FB0A-4924-A341-696D17E2D9C5}"/>
              </a:ext>
            </a:extLst>
          </p:cNvPr>
          <p:cNvSpPr>
            <a:spLocks noGrp="1"/>
          </p:cNvSpPr>
          <p:nvPr>
            <p:ph type="body" sz="quarter" idx="19" hasCustomPrompt="1"/>
          </p:nvPr>
        </p:nvSpPr>
        <p:spPr>
          <a:xfrm>
            <a:off x="3527730" y="2676503"/>
            <a:ext cx="741082" cy="755650"/>
          </a:xfrm>
        </p:spPr>
        <p:txBody>
          <a:bodyPr rIns="0" anchor="ctr">
            <a:noAutofit/>
          </a:bodyPr>
          <a:lstStyle>
            <a:lvl1pPr marL="0" indent="0" algn="r">
              <a:buNone/>
              <a:defRPr sz="6000">
                <a:solidFill>
                  <a:schemeClr val="accent2"/>
                </a:solidFill>
                <a:latin typeface="+mj-lt"/>
                <a:cs typeface="Arial" panose="020B0604020202020204" pitchFamily="34" charset="0"/>
              </a:defRPr>
            </a:lvl1pPr>
            <a:lvl2pPr marL="457200" indent="0">
              <a:buNone/>
              <a:defRPr/>
            </a:lvl2pPr>
          </a:lstStyle>
          <a:p>
            <a:pPr lvl="0"/>
            <a:r>
              <a:rPr lang="en-US" noProof="0" dirty="0"/>
              <a:t>3</a:t>
            </a:r>
          </a:p>
        </p:txBody>
      </p:sp>
      <p:sp>
        <p:nvSpPr>
          <p:cNvPr id="40" name="Text Placeholder 30">
            <a:extLst>
              <a:ext uri="{FF2B5EF4-FFF2-40B4-BE49-F238E27FC236}">
                <a16:creationId xmlns:a16="http://schemas.microsoft.com/office/drawing/2014/main" id="{FEACD5FF-800E-4BB0-82F3-2E0AEF1215D5}"/>
              </a:ext>
            </a:extLst>
          </p:cNvPr>
          <p:cNvSpPr>
            <a:spLocks noGrp="1"/>
          </p:cNvSpPr>
          <p:nvPr>
            <p:ph type="body" sz="quarter" idx="20" hasCustomPrompt="1"/>
          </p:nvPr>
        </p:nvSpPr>
        <p:spPr>
          <a:xfrm>
            <a:off x="4268813" y="3614011"/>
            <a:ext cx="739994" cy="755650"/>
          </a:xfrm>
        </p:spPr>
        <p:txBody>
          <a:bodyPr rIns="0" anchor="ctr">
            <a:noAutofit/>
          </a:bodyPr>
          <a:lstStyle>
            <a:lvl1pPr marL="0" indent="0" algn="r">
              <a:buNone/>
              <a:defRPr sz="4400">
                <a:solidFill>
                  <a:schemeClr val="accent2"/>
                </a:solidFill>
                <a:latin typeface="+mj-lt"/>
                <a:cs typeface="Arial" panose="020B0604020202020204" pitchFamily="34" charset="0"/>
              </a:defRPr>
            </a:lvl1pPr>
            <a:lvl2pPr marL="457200" indent="0">
              <a:buNone/>
              <a:defRPr/>
            </a:lvl2pPr>
          </a:lstStyle>
          <a:p>
            <a:pPr lvl="0"/>
            <a:r>
              <a:rPr lang="en-US" noProof="0" dirty="0"/>
              <a:t>3a</a:t>
            </a:r>
          </a:p>
        </p:txBody>
      </p:sp>
      <p:sp>
        <p:nvSpPr>
          <p:cNvPr id="41" name="Text Placeholder 30">
            <a:extLst>
              <a:ext uri="{FF2B5EF4-FFF2-40B4-BE49-F238E27FC236}">
                <a16:creationId xmlns:a16="http://schemas.microsoft.com/office/drawing/2014/main" id="{58B97284-E1BE-4DCD-9CC1-C441D1A8573A}"/>
              </a:ext>
            </a:extLst>
          </p:cNvPr>
          <p:cNvSpPr>
            <a:spLocks noGrp="1"/>
          </p:cNvSpPr>
          <p:nvPr>
            <p:ph type="body" sz="quarter" idx="21" hasCustomPrompt="1"/>
          </p:nvPr>
        </p:nvSpPr>
        <p:spPr>
          <a:xfrm>
            <a:off x="4303153" y="4543701"/>
            <a:ext cx="739994" cy="755650"/>
          </a:xfrm>
        </p:spPr>
        <p:txBody>
          <a:bodyPr rIns="0" anchor="ctr">
            <a:noAutofit/>
          </a:bodyPr>
          <a:lstStyle>
            <a:lvl1pPr marL="0" indent="0" algn="r">
              <a:buNone/>
              <a:defRPr sz="4400">
                <a:solidFill>
                  <a:schemeClr val="accent2"/>
                </a:solidFill>
                <a:latin typeface="+mj-lt"/>
                <a:cs typeface="Arial" panose="020B0604020202020204" pitchFamily="34" charset="0"/>
              </a:defRPr>
            </a:lvl1pPr>
            <a:lvl2pPr marL="457200" indent="0">
              <a:buNone/>
              <a:defRPr/>
            </a:lvl2pPr>
          </a:lstStyle>
          <a:p>
            <a:pPr lvl="0"/>
            <a:r>
              <a:rPr lang="en-US" noProof="0" dirty="0"/>
              <a:t>3b</a:t>
            </a:r>
          </a:p>
        </p:txBody>
      </p:sp>
      <p:sp>
        <p:nvSpPr>
          <p:cNvPr id="42" name="Shape 62">
            <a:extLst>
              <a:ext uri="{FF2B5EF4-FFF2-40B4-BE49-F238E27FC236}">
                <a16:creationId xmlns:a16="http://schemas.microsoft.com/office/drawing/2014/main" id="{79517603-8FAC-41C9-B5BE-3F8BA7D93CE6}"/>
              </a:ext>
            </a:extLst>
          </p:cNvPr>
          <p:cNvSpPr/>
          <p:nvPr userDrawn="1"/>
        </p:nvSpPr>
        <p:spPr>
          <a:xfrm rot="16200000" flipV="1">
            <a:off x="965155" y="3899540"/>
            <a:ext cx="0" cy="1930310"/>
          </a:xfrm>
          <a:prstGeom prst="line">
            <a:avLst/>
          </a:prstGeom>
          <a:ln w="19050">
            <a:solidFill>
              <a:schemeClr val="tx2"/>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dirty="0"/>
          </a:p>
        </p:txBody>
      </p:sp>
      <p:sp>
        <p:nvSpPr>
          <p:cNvPr id="3" name="Text Placeholder 30">
            <a:extLst>
              <a:ext uri="{FF2B5EF4-FFF2-40B4-BE49-F238E27FC236}">
                <a16:creationId xmlns:a16="http://schemas.microsoft.com/office/drawing/2014/main" id="{151B97B9-D127-C8A1-68F0-F18BA2C4897D}"/>
              </a:ext>
            </a:extLst>
          </p:cNvPr>
          <p:cNvSpPr>
            <a:spLocks noGrp="1"/>
          </p:cNvSpPr>
          <p:nvPr>
            <p:ph type="body" sz="quarter" idx="22" hasCustomPrompt="1"/>
          </p:nvPr>
        </p:nvSpPr>
        <p:spPr>
          <a:xfrm>
            <a:off x="5195547" y="5481209"/>
            <a:ext cx="3243863" cy="755650"/>
          </a:xfrm>
        </p:spPr>
        <p:txBody>
          <a:bodyPr anchor="ctr">
            <a:normAutofit/>
          </a:bodyPr>
          <a:lstStyle>
            <a:lvl1pPr marL="0" indent="0">
              <a:spcBef>
                <a:spcPts val="0"/>
              </a:spcBef>
              <a:buNone/>
              <a:defRPr sz="1600">
                <a:solidFill>
                  <a:schemeClr val="tx2"/>
                </a:solidFill>
                <a:latin typeface="+mn-lt"/>
                <a:cs typeface="Arial" panose="020B0604020202020204" pitchFamily="34" charset="0"/>
              </a:defRPr>
            </a:lvl1pPr>
            <a:lvl2pPr marL="457200" indent="0">
              <a:buNone/>
              <a:defRPr/>
            </a:lvl2pPr>
          </a:lstStyle>
          <a:p>
            <a:pPr lvl="0"/>
            <a:r>
              <a:rPr lang="en-US" noProof="0"/>
              <a:t>Click to edit Master </a:t>
            </a:r>
            <a:br>
              <a:rPr lang="en-US" noProof="0"/>
            </a:br>
            <a:r>
              <a:rPr lang="en-US" noProof="0"/>
              <a:t>text styles</a:t>
            </a:r>
          </a:p>
        </p:txBody>
      </p:sp>
      <p:sp>
        <p:nvSpPr>
          <p:cNvPr id="4" name="Text Placeholder 30">
            <a:extLst>
              <a:ext uri="{FF2B5EF4-FFF2-40B4-BE49-F238E27FC236}">
                <a16:creationId xmlns:a16="http://schemas.microsoft.com/office/drawing/2014/main" id="{EDBF1B74-9BE1-BF73-9A8D-FF552B67CDC0}"/>
              </a:ext>
            </a:extLst>
          </p:cNvPr>
          <p:cNvSpPr>
            <a:spLocks noGrp="1"/>
          </p:cNvSpPr>
          <p:nvPr>
            <p:ph type="body" sz="quarter" idx="23" hasCustomPrompt="1"/>
          </p:nvPr>
        </p:nvSpPr>
        <p:spPr>
          <a:xfrm>
            <a:off x="4303153" y="5481209"/>
            <a:ext cx="718692" cy="755650"/>
          </a:xfrm>
        </p:spPr>
        <p:txBody>
          <a:bodyPr rIns="0" anchor="ctr">
            <a:noAutofit/>
          </a:bodyPr>
          <a:lstStyle>
            <a:lvl1pPr marL="0" indent="0" algn="r">
              <a:buNone/>
              <a:defRPr sz="4400">
                <a:solidFill>
                  <a:schemeClr val="accent2"/>
                </a:solidFill>
                <a:latin typeface="+mj-lt"/>
                <a:cs typeface="Arial" panose="020B0604020202020204" pitchFamily="34" charset="0"/>
              </a:defRPr>
            </a:lvl1pPr>
            <a:lvl2pPr marL="457200" indent="0">
              <a:buNone/>
              <a:defRPr/>
            </a:lvl2pPr>
          </a:lstStyle>
          <a:p>
            <a:pPr lvl="0"/>
            <a:r>
              <a:rPr lang="en-US" noProof="0" dirty="0"/>
              <a:t>3c</a:t>
            </a:r>
          </a:p>
        </p:txBody>
      </p:sp>
    </p:spTree>
    <p:extLst>
      <p:ext uri="{BB962C8B-B14F-4D97-AF65-F5344CB8AC3E}">
        <p14:creationId xmlns:p14="http://schemas.microsoft.com/office/powerpoint/2010/main" val="1652913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731EC-67BA-493B-B1C7-6258DD2B6042}"/>
              </a:ext>
            </a:extLst>
          </p:cNvPr>
          <p:cNvSpPr>
            <a:spLocks noGrp="1"/>
          </p:cNvSpPr>
          <p:nvPr>
            <p:ph type="title"/>
          </p:nvPr>
        </p:nvSpPr>
        <p:spPr>
          <a:xfrm>
            <a:off x="2812643" y="1691472"/>
            <a:ext cx="4385841" cy="1325563"/>
          </a:xfrm>
        </p:spPr>
        <p:txBody>
          <a:bodyPr anchor="b"/>
          <a:lstStyle>
            <a:lvl1pPr algn="r">
              <a:defRPr>
                <a:latin typeface="+mj-lt"/>
              </a:defRPr>
            </a:lvl1pPr>
          </a:lstStyle>
          <a:p>
            <a:r>
              <a:rPr lang="en-US"/>
              <a:t>Click to edit Master title style</a:t>
            </a:r>
            <a:endParaRPr lang="en-US" dirty="0"/>
          </a:p>
        </p:txBody>
      </p:sp>
      <p:sp>
        <p:nvSpPr>
          <p:cNvPr id="5" name="Picture Placeholder 4">
            <a:extLst>
              <a:ext uri="{FF2B5EF4-FFF2-40B4-BE49-F238E27FC236}">
                <a16:creationId xmlns:a16="http://schemas.microsoft.com/office/drawing/2014/main" id="{BE84B7CE-D997-4F92-BD9D-3F9DE2782EF8}"/>
              </a:ext>
            </a:extLst>
          </p:cNvPr>
          <p:cNvSpPr>
            <a:spLocks noGrp="1"/>
          </p:cNvSpPr>
          <p:nvPr>
            <p:ph type="pic" sz="quarter" idx="10"/>
          </p:nvPr>
        </p:nvSpPr>
        <p:spPr>
          <a:xfrm>
            <a:off x="0" y="3500437"/>
            <a:ext cx="12192000" cy="3357563"/>
          </a:xfrm>
        </p:spPr>
        <p:txBody>
          <a:bodyPr/>
          <a:lstStyle>
            <a:lvl1pPr>
              <a:defRPr>
                <a:latin typeface="+mn-lt"/>
              </a:defRPr>
            </a:lvl1pPr>
          </a:lstStyle>
          <a:p>
            <a:r>
              <a:rPr lang="en-US"/>
              <a:t>Click icon to add picture</a:t>
            </a:r>
            <a:endParaRPr lang="en-US" dirty="0"/>
          </a:p>
        </p:txBody>
      </p:sp>
      <p:sp>
        <p:nvSpPr>
          <p:cNvPr id="7" name="Text Placeholder 6">
            <a:extLst>
              <a:ext uri="{FF2B5EF4-FFF2-40B4-BE49-F238E27FC236}">
                <a16:creationId xmlns:a16="http://schemas.microsoft.com/office/drawing/2014/main" id="{233D39E2-2188-4621-B115-A912A057E8AC}"/>
              </a:ext>
            </a:extLst>
          </p:cNvPr>
          <p:cNvSpPr>
            <a:spLocks noGrp="1"/>
          </p:cNvSpPr>
          <p:nvPr>
            <p:ph type="body" sz="quarter" idx="11"/>
          </p:nvPr>
        </p:nvSpPr>
        <p:spPr>
          <a:xfrm>
            <a:off x="7569843" y="1690688"/>
            <a:ext cx="4155432" cy="1325562"/>
          </a:xfrm>
        </p:spPr>
        <p:txBody>
          <a:bodyPr>
            <a:noAutofit/>
          </a:bodyPr>
          <a:lstStyle>
            <a:lvl1pPr marL="0" indent="0">
              <a:lnSpc>
                <a:spcPct val="100000"/>
              </a:lnSpc>
              <a:buNone/>
              <a:defRPr sz="1400">
                <a:latin typeface="+mn-lt"/>
                <a:cs typeface="Arial" panose="020B0604020202020204" pitchFamily="34" charset="0"/>
              </a:defRPr>
            </a:lvl1pPr>
          </a:lstStyle>
          <a:p>
            <a:pPr lvl="0"/>
            <a:r>
              <a:rPr lang="en-US"/>
              <a:t>Click to edit Master text styles</a:t>
            </a:r>
          </a:p>
        </p:txBody>
      </p:sp>
      <p:sp>
        <p:nvSpPr>
          <p:cNvPr id="8" name="Text Placeholder 6">
            <a:extLst>
              <a:ext uri="{FF2B5EF4-FFF2-40B4-BE49-F238E27FC236}">
                <a16:creationId xmlns:a16="http://schemas.microsoft.com/office/drawing/2014/main" id="{75D558A5-D3BF-4DB7-928F-A20868F3C37D}"/>
              </a:ext>
            </a:extLst>
          </p:cNvPr>
          <p:cNvSpPr>
            <a:spLocks noGrp="1"/>
          </p:cNvSpPr>
          <p:nvPr>
            <p:ph type="body" sz="quarter" idx="12"/>
          </p:nvPr>
        </p:nvSpPr>
        <p:spPr>
          <a:xfrm>
            <a:off x="7569843" y="1227698"/>
            <a:ext cx="4155432" cy="382749"/>
          </a:xfrm>
        </p:spPr>
        <p:txBody>
          <a:bodyPr anchor="b">
            <a:normAutofit/>
          </a:bodyPr>
          <a:lstStyle>
            <a:lvl1pPr marL="0" indent="0">
              <a:buNone/>
              <a:defRPr sz="1600" b="1">
                <a:latin typeface="+mn-lt"/>
                <a:cs typeface="Arial" panose="020B06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19849342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731EC-67BA-493B-B1C7-6258DD2B6042}"/>
              </a:ext>
            </a:extLst>
          </p:cNvPr>
          <p:cNvSpPr>
            <a:spLocks noGrp="1"/>
          </p:cNvSpPr>
          <p:nvPr>
            <p:ph type="title"/>
          </p:nvPr>
        </p:nvSpPr>
        <p:spPr>
          <a:xfrm>
            <a:off x="844948" y="1193765"/>
            <a:ext cx="4385841" cy="1325563"/>
          </a:xfrm>
        </p:spPr>
        <p:txBody>
          <a:bodyPr anchor="b">
            <a:normAutofit/>
          </a:bodyPr>
          <a:lstStyle>
            <a:lvl1pPr algn="r">
              <a:defRPr sz="4000">
                <a:latin typeface="+mj-lt"/>
              </a:defRPr>
            </a:lvl1pPr>
          </a:lstStyle>
          <a:p>
            <a:r>
              <a:rPr lang="en-US"/>
              <a:t>Click to edit Master title style</a:t>
            </a:r>
            <a:endParaRPr lang="en-US" dirty="0"/>
          </a:p>
        </p:txBody>
      </p:sp>
      <p:sp>
        <p:nvSpPr>
          <p:cNvPr id="5" name="Picture Placeholder 4">
            <a:extLst>
              <a:ext uri="{FF2B5EF4-FFF2-40B4-BE49-F238E27FC236}">
                <a16:creationId xmlns:a16="http://schemas.microsoft.com/office/drawing/2014/main" id="{BE84B7CE-D997-4F92-BD9D-3F9DE2782EF8}"/>
              </a:ext>
            </a:extLst>
          </p:cNvPr>
          <p:cNvSpPr>
            <a:spLocks noGrp="1"/>
          </p:cNvSpPr>
          <p:nvPr>
            <p:ph type="pic" sz="quarter" idx="10"/>
          </p:nvPr>
        </p:nvSpPr>
        <p:spPr>
          <a:xfrm>
            <a:off x="844947" y="2632337"/>
            <a:ext cx="4385841" cy="3357563"/>
          </a:xfrm>
        </p:spPr>
        <p:txBody>
          <a:bodyPr/>
          <a:lstStyle>
            <a:lvl1pPr>
              <a:defRPr>
                <a:latin typeface="+mn-lt"/>
              </a:defRPr>
            </a:lvl1pPr>
          </a:lstStyle>
          <a:p>
            <a:r>
              <a:rPr lang="en-US"/>
              <a:t>Click icon to add picture</a:t>
            </a:r>
            <a:endParaRPr lang="en-US" dirty="0"/>
          </a:p>
        </p:txBody>
      </p:sp>
      <p:sp>
        <p:nvSpPr>
          <p:cNvPr id="8" name="Text Placeholder 6">
            <a:extLst>
              <a:ext uri="{FF2B5EF4-FFF2-40B4-BE49-F238E27FC236}">
                <a16:creationId xmlns:a16="http://schemas.microsoft.com/office/drawing/2014/main" id="{75D558A5-D3BF-4DB7-928F-A20868F3C37D}"/>
              </a:ext>
            </a:extLst>
          </p:cNvPr>
          <p:cNvSpPr>
            <a:spLocks noGrp="1"/>
          </p:cNvSpPr>
          <p:nvPr>
            <p:ph type="body" sz="quarter" idx="12" hasCustomPrompt="1"/>
          </p:nvPr>
        </p:nvSpPr>
        <p:spPr>
          <a:xfrm>
            <a:off x="5470816" y="2540529"/>
            <a:ext cx="3046302" cy="382749"/>
          </a:xfrm>
        </p:spPr>
        <p:txBody>
          <a:bodyPr lIns="0" anchor="b">
            <a:normAutofit/>
          </a:bodyPr>
          <a:lstStyle>
            <a:lvl1pPr marL="0" indent="0">
              <a:buNone/>
              <a:defRPr sz="1600" b="1">
                <a:latin typeface="+mn-lt"/>
                <a:cs typeface="Arial" panose="020B0604020202020204" pitchFamily="34" charset="0"/>
              </a:defRPr>
            </a:lvl1pPr>
          </a:lstStyle>
          <a:p>
            <a:pPr lvl="0"/>
            <a:r>
              <a:rPr lang="en-US" dirty="0"/>
              <a:t>Click to add title here</a:t>
            </a:r>
          </a:p>
        </p:txBody>
      </p:sp>
      <p:sp>
        <p:nvSpPr>
          <p:cNvPr id="9" name="Text Placeholder 6">
            <a:extLst>
              <a:ext uri="{FF2B5EF4-FFF2-40B4-BE49-F238E27FC236}">
                <a16:creationId xmlns:a16="http://schemas.microsoft.com/office/drawing/2014/main" id="{92EBEB66-5E12-4FD8-AC09-10C992CA7CFE}"/>
              </a:ext>
            </a:extLst>
          </p:cNvPr>
          <p:cNvSpPr>
            <a:spLocks noGrp="1"/>
          </p:cNvSpPr>
          <p:nvPr>
            <p:ph type="body" sz="quarter" idx="14" hasCustomPrompt="1"/>
          </p:nvPr>
        </p:nvSpPr>
        <p:spPr>
          <a:xfrm>
            <a:off x="8769606" y="2540529"/>
            <a:ext cx="3023149" cy="382749"/>
          </a:xfrm>
        </p:spPr>
        <p:txBody>
          <a:bodyPr vert="horz" lIns="0" tIns="45720" rIns="91440" bIns="45720" rtlCol="0" anchor="b">
            <a:normAutofit/>
          </a:bodyPr>
          <a:lstStyle>
            <a:lvl1pPr>
              <a:defRPr lang="en-US" sz="1600" b="1" dirty="0">
                <a:latin typeface="+mn-lt"/>
              </a:defRPr>
            </a:lvl1pPr>
          </a:lstStyle>
          <a:p>
            <a:pPr marL="0" lvl="0" indent="0">
              <a:buNone/>
            </a:pPr>
            <a:r>
              <a:rPr lang="en-US" dirty="0"/>
              <a:t>Click to add title here</a:t>
            </a:r>
          </a:p>
        </p:txBody>
      </p:sp>
      <p:sp>
        <p:nvSpPr>
          <p:cNvPr id="4" name="Text Placeholder 3">
            <a:extLst>
              <a:ext uri="{FF2B5EF4-FFF2-40B4-BE49-F238E27FC236}">
                <a16:creationId xmlns:a16="http://schemas.microsoft.com/office/drawing/2014/main" id="{9B53E20B-DD70-4AFB-9D9B-17969F880C06}"/>
              </a:ext>
            </a:extLst>
          </p:cNvPr>
          <p:cNvSpPr>
            <a:spLocks noGrp="1"/>
          </p:cNvSpPr>
          <p:nvPr>
            <p:ph type="body" sz="quarter" idx="15"/>
          </p:nvPr>
        </p:nvSpPr>
        <p:spPr>
          <a:xfrm>
            <a:off x="5470525" y="2944813"/>
            <a:ext cx="3046413" cy="3044825"/>
          </a:xfrm>
        </p:spPr>
        <p:txBody>
          <a:bodyPr lIns="0" tIns="72000">
            <a:normAutofit/>
          </a:bodyPr>
          <a:lstStyle>
            <a:lvl1pPr>
              <a:defRPr sz="1400">
                <a:latin typeface="+mn-lt"/>
              </a:defRPr>
            </a:lvl1pPr>
            <a:lvl2pPr>
              <a:defRPr sz="1200">
                <a:latin typeface="+mn-lt"/>
              </a:defRPr>
            </a:lvl2pPr>
            <a:lvl3pPr>
              <a:defRPr sz="1100">
                <a:latin typeface="+mn-lt"/>
              </a:defRPr>
            </a:lvl3pPr>
            <a:lvl4pPr>
              <a:defRPr sz="1050">
                <a:latin typeface="+mn-lt"/>
              </a:defRPr>
            </a:lvl4pPr>
            <a:lvl5pPr>
              <a:defRPr sz="105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3">
            <a:extLst>
              <a:ext uri="{FF2B5EF4-FFF2-40B4-BE49-F238E27FC236}">
                <a16:creationId xmlns:a16="http://schemas.microsoft.com/office/drawing/2014/main" id="{37EBF543-63D2-4169-AB73-3F4BD242FA61}"/>
              </a:ext>
            </a:extLst>
          </p:cNvPr>
          <p:cNvSpPr>
            <a:spLocks noGrp="1"/>
          </p:cNvSpPr>
          <p:nvPr>
            <p:ph type="body" sz="quarter" idx="16"/>
          </p:nvPr>
        </p:nvSpPr>
        <p:spPr>
          <a:xfrm>
            <a:off x="8769606" y="2944813"/>
            <a:ext cx="3023149" cy="3044825"/>
          </a:xfrm>
        </p:spPr>
        <p:txBody>
          <a:bodyPr lIns="0" tIns="72000">
            <a:normAutofit/>
          </a:bodyPr>
          <a:lstStyle>
            <a:lvl1pPr>
              <a:defRPr sz="1400">
                <a:latin typeface="+mn-lt"/>
              </a:defRPr>
            </a:lvl1pPr>
            <a:lvl2pPr>
              <a:defRPr sz="1200">
                <a:latin typeface="+mn-lt"/>
              </a:defRPr>
            </a:lvl2pPr>
            <a:lvl3pPr>
              <a:defRPr sz="1100">
                <a:latin typeface="+mn-lt"/>
              </a:defRPr>
            </a:lvl3pPr>
            <a:lvl4pPr>
              <a:defRPr sz="1050">
                <a:latin typeface="+mn-lt"/>
              </a:defRPr>
            </a:lvl4pPr>
            <a:lvl5pPr>
              <a:defRPr sz="105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144141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731EC-67BA-493B-B1C7-6258DD2B6042}"/>
              </a:ext>
            </a:extLst>
          </p:cNvPr>
          <p:cNvSpPr>
            <a:spLocks noGrp="1"/>
          </p:cNvSpPr>
          <p:nvPr>
            <p:ph type="title"/>
          </p:nvPr>
        </p:nvSpPr>
        <p:spPr>
          <a:xfrm>
            <a:off x="5470525" y="1193765"/>
            <a:ext cx="6322230" cy="1325563"/>
          </a:xfrm>
        </p:spPr>
        <p:txBody>
          <a:bodyPr lIns="0" anchor="b">
            <a:normAutofit/>
          </a:bodyPr>
          <a:lstStyle>
            <a:lvl1pPr algn="l">
              <a:defRPr sz="4000">
                <a:latin typeface="+mj-lt"/>
              </a:defRPr>
            </a:lvl1pPr>
          </a:lstStyle>
          <a:p>
            <a:r>
              <a:rPr lang="en-US"/>
              <a:t>Click to edit Master title style</a:t>
            </a:r>
            <a:endParaRPr lang="en-US" dirty="0"/>
          </a:p>
        </p:txBody>
      </p:sp>
      <p:sp>
        <p:nvSpPr>
          <p:cNvPr id="5" name="Picture Placeholder 4">
            <a:extLst>
              <a:ext uri="{FF2B5EF4-FFF2-40B4-BE49-F238E27FC236}">
                <a16:creationId xmlns:a16="http://schemas.microsoft.com/office/drawing/2014/main" id="{BE84B7CE-D997-4F92-BD9D-3F9DE2782EF8}"/>
              </a:ext>
            </a:extLst>
          </p:cNvPr>
          <p:cNvSpPr>
            <a:spLocks noGrp="1"/>
          </p:cNvSpPr>
          <p:nvPr>
            <p:ph type="pic" sz="quarter" idx="10"/>
          </p:nvPr>
        </p:nvSpPr>
        <p:spPr>
          <a:xfrm>
            <a:off x="1" y="1193765"/>
            <a:ext cx="5230788" cy="4796135"/>
          </a:xfrm>
        </p:spPr>
        <p:txBody>
          <a:bodyPr/>
          <a:lstStyle>
            <a:lvl1pPr>
              <a:defRPr>
                <a:latin typeface="+mn-lt"/>
              </a:defRPr>
            </a:lvl1pPr>
          </a:lstStyle>
          <a:p>
            <a:r>
              <a:rPr lang="en-US"/>
              <a:t>Click icon to add picture</a:t>
            </a:r>
            <a:endParaRPr lang="en-US" dirty="0"/>
          </a:p>
        </p:txBody>
      </p:sp>
      <p:sp>
        <p:nvSpPr>
          <p:cNvPr id="8" name="Text Placeholder 6">
            <a:extLst>
              <a:ext uri="{FF2B5EF4-FFF2-40B4-BE49-F238E27FC236}">
                <a16:creationId xmlns:a16="http://schemas.microsoft.com/office/drawing/2014/main" id="{75D558A5-D3BF-4DB7-928F-A20868F3C37D}"/>
              </a:ext>
            </a:extLst>
          </p:cNvPr>
          <p:cNvSpPr>
            <a:spLocks noGrp="1"/>
          </p:cNvSpPr>
          <p:nvPr>
            <p:ph type="body" sz="quarter" idx="12" hasCustomPrompt="1"/>
          </p:nvPr>
        </p:nvSpPr>
        <p:spPr>
          <a:xfrm>
            <a:off x="5470816" y="2540529"/>
            <a:ext cx="3046302" cy="382749"/>
          </a:xfrm>
        </p:spPr>
        <p:txBody>
          <a:bodyPr lIns="0" anchor="b">
            <a:normAutofit/>
          </a:bodyPr>
          <a:lstStyle>
            <a:lvl1pPr marL="0" indent="0">
              <a:buNone/>
              <a:defRPr sz="1600" b="1">
                <a:latin typeface="+mn-lt"/>
                <a:cs typeface="Arial" panose="020B0604020202020204" pitchFamily="34" charset="0"/>
              </a:defRPr>
            </a:lvl1pPr>
          </a:lstStyle>
          <a:p>
            <a:pPr lvl="0"/>
            <a:r>
              <a:rPr lang="en-US" dirty="0"/>
              <a:t>Click to add title here</a:t>
            </a:r>
          </a:p>
        </p:txBody>
      </p:sp>
      <p:sp>
        <p:nvSpPr>
          <p:cNvPr id="9" name="Text Placeholder 6">
            <a:extLst>
              <a:ext uri="{FF2B5EF4-FFF2-40B4-BE49-F238E27FC236}">
                <a16:creationId xmlns:a16="http://schemas.microsoft.com/office/drawing/2014/main" id="{92EBEB66-5E12-4FD8-AC09-10C992CA7CFE}"/>
              </a:ext>
            </a:extLst>
          </p:cNvPr>
          <p:cNvSpPr>
            <a:spLocks noGrp="1"/>
          </p:cNvSpPr>
          <p:nvPr>
            <p:ph type="body" sz="quarter" idx="14" hasCustomPrompt="1"/>
          </p:nvPr>
        </p:nvSpPr>
        <p:spPr>
          <a:xfrm>
            <a:off x="8769606" y="2540529"/>
            <a:ext cx="3023149" cy="382749"/>
          </a:xfrm>
        </p:spPr>
        <p:txBody>
          <a:bodyPr vert="horz" lIns="0" tIns="45720" rIns="91440" bIns="45720" rtlCol="0" anchor="b">
            <a:normAutofit/>
          </a:bodyPr>
          <a:lstStyle>
            <a:lvl1pPr>
              <a:defRPr lang="en-US" sz="1600" b="1" dirty="0">
                <a:latin typeface="+mn-lt"/>
              </a:defRPr>
            </a:lvl1pPr>
          </a:lstStyle>
          <a:p>
            <a:pPr marL="0" lvl="0" indent="0">
              <a:buNone/>
            </a:pPr>
            <a:r>
              <a:rPr lang="en-US" dirty="0"/>
              <a:t>Click to add title here</a:t>
            </a:r>
          </a:p>
        </p:txBody>
      </p:sp>
      <p:sp>
        <p:nvSpPr>
          <p:cNvPr id="4" name="Text Placeholder 3">
            <a:extLst>
              <a:ext uri="{FF2B5EF4-FFF2-40B4-BE49-F238E27FC236}">
                <a16:creationId xmlns:a16="http://schemas.microsoft.com/office/drawing/2014/main" id="{9B53E20B-DD70-4AFB-9D9B-17969F880C06}"/>
              </a:ext>
            </a:extLst>
          </p:cNvPr>
          <p:cNvSpPr>
            <a:spLocks noGrp="1"/>
          </p:cNvSpPr>
          <p:nvPr>
            <p:ph type="body" sz="quarter" idx="15"/>
          </p:nvPr>
        </p:nvSpPr>
        <p:spPr>
          <a:xfrm>
            <a:off x="5470525" y="2944813"/>
            <a:ext cx="3046413" cy="3044825"/>
          </a:xfrm>
        </p:spPr>
        <p:txBody>
          <a:bodyPr lIns="0" tIns="72000">
            <a:normAutofit/>
          </a:bodyPr>
          <a:lstStyle>
            <a:lvl1pPr>
              <a:defRPr sz="1400">
                <a:latin typeface="+mn-lt"/>
              </a:defRPr>
            </a:lvl1pPr>
            <a:lvl2pPr>
              <a:defRPr sz="1200">
                <a:latin typeface="+mn-lt"/>
              </a:defRPr>
            </a:lvl2pPr>
            <a:lvl3pPr>
              <a:defRPr sz="1100">
                <a:latin typeface="+mn-lt"/>
              </a:defRPr>
            </a:lvl3pPr>
            <a:lvl4pPr>
              <a:defRPr sz="1050">
                <a:latin typeface="+mn-lt"/>
              </a:defRPr>
            </a:lvl4pPr>
            <a:lvl5pPr>
              <a:defRPr sz="105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3">
            <a:extLst>
              <a:ext uri="{FF2B5EF4-FFF2-40B4-BE49-F238E27FC236}">
                <a16:creationId xmlns:a16="http://schemas.microsoft.com/office/drawing/2014/main" id="{37EBF543-63D2-4169-AB73-3F4BD242FA61}"/>
              </a:ext>
            </a:extLst>
          </p:cNvPr>
          <p:cNvSpPr>
            <a:spLocks noGrp="1"/>
          </p:cNvSpPr>
          <p:nvPr>
            <p:ph type="body" sz="quarter" idx="16"/>
          </p:nvPr>
        </p:nvSpPr>
        <p:spPr>
          <a:xfrm>
            <a:off x="8769606" y="2944813"/>
            <a:ext cx="3023149" cy="3044825"/>
          </a:xfrm>
        </p:spPr>
        <p:txBody>
          <a:bodyPr lIns="0" tIns="72000">
            <a:normAutofit/>
          </a:bodyPr>
          <a:lstStyle>
            <a:lvl1pPr>
              <a:defRPr sz="1400">
                <a:latin typeface="+mn-lt"/>
              </a:defRPr>
            </a:lvl1pPr>
            <a:lvl2pPr>
              <a:defRPr sz="1200">
                <a:latin typeface="+mn-lt"/>
              </a:defRPr>
            </a:lvl2pPr>
            <a:lvl3pPr>
              <a:defRPr sz="1100">
                <a:latin typeface="+mn-lt"/>
              </a:defRPr>
            </a:lvl3pPr>
            <a:lvl4pPr>
              <a:defRPr sz="1050">
                <a:latin typeface="+mn-lt"/>
              </a:defRPr>
            </a:lvl4pPr>
            <a:lvl5pPr>
              <a:defRPr sz="105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166034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731EC-67BA-493B-B1C7-6258DD2B6042}"/>
              </a:ext>
            </a:extLst>
          </p:cNvPr>
          <p:cNvSpPr>
            <a:spLocks noGrp="1"/>
          </p:cNvSpPr>
          <p:nvPr>
            <p:ph type="title"/>
          </p:nvPr>
        </p:nvSpPr>
        <p:spPr>
          <a:xfrm>
            <a:off x="838200" y="1809009"/>
            <a:ext cx="3416928" cy="2884911"/>
          </a:xfrm>
        </p:spPr>
        <p:txBody>
          <a:bodyPr lIns="0" anchor="t">
            <a:normAutofit/>
          </a:bodyPr>
          <a:lstStyle>
            <a:lvl1pPr algn="r">
              <a:defRPr sz="4000">
                <a:solidFill>
                  <a:schemeClr val="accent1"/>
                </a:solidFill>
                <a:latin typeface="+mj-lt"/>
              </a:defRPr>
            </a:lvl1pPr>
          </a:lstStyle>
          <a:p>
            <a:r>
              <a:rPr lang="en-US"/>
              <a:t>Click to edit Master title style</a:t>
            </a:r>
            <a:endParaRPr lang="en-US" dirty="0"/>
          </a:p>
        </p:txBody>
      </p:sp>
      <p:sp>
        <p:nvSpPr>
          <p:cNvPr id="8" name="Text Placeholder 6">
            <a:extLst>
              <a:ext uri="{FF2B5EF4-FFF2-40B4-BE49-F238E27FC236}">
                <a16:creationId xmlns:a16="http://schemas.microsoft.com/office/drawing/2014/main" id="{75D558A5-D3BF-4DB7-928F-A20868F3C37D}"/>
              </a:ext>
            </a:extLst>
          </p:cNvPr>
          <p:cNvSpPr>
            <a:spLocks noGrp="1"/>
          </p:cNvSpPr>
          <p:nvPr>
            <p:ph type="body" sz="quarter" idx="12" hasCustomPrompt="1"/>
          </p:nvPr>
        </p:nvSpPr>
        <p:spPr>
          <a:xfrm>
            <a:off x="4510875" y="1809009"/>
            <a:ext cx="3686025" cy="382749"/>
          </a:xfrm>
        </p:spPr>
        <p:txBody>
          <a:bodyPr lIns="0" anchor="b">
            <a:normAutofit/>
          </a:bodyPr>
          <a:lstStyle>
            <a:lvl1pPr marL="0" indent="0">
              <a:buNone/>
              <a:defRPr sz="1600" b="1">
                <a:latin typeface="+mn-lt"/>
                <a:cs typeface="Arial" panose="020B0604020202020204" pitchFamily="34" charset="0"/>
              </a:defRPr>
            </a:lvl1pPr>
          </a:lstStyle>
          <a:p>
            <a:pPr lvl="0"/>
            <a:r>
              <a:rPr lang="en-US" dirty="0"/>
              <a:t>Click to add title here</a:t>
            </a:r>
          </a:p>
        </p:txBody>
      </p:sp>
      <p:sp>
        <p:nvSpPr>
          <p:cNvPr id="9" name="Text Placeholder 6">
            <a:extLst>
              <a:ext uri="{FF2B5EF4-FFF2-40B4-BE49-F238E27FC236}">
                <a16:creationId xmlns:a16="http://schemas.microsoft.com/office/drawing/2014/main" id="{92EBEB66-5E12-4FD8-AC09-10C992CA7CFE}"/>
              </a:ext>
            </a:extLst>
          </p:cNvPr>
          <p:cNvSpPr>
            <a:spLocks noGrp="1"/>
          </p:cNvSpPr>
          <p:nvPr>
            <p:ph type="body" sz="quarter" idx="14" hasCustomPrompt="1"/>
          </p:nvPr>
        </p:nvSpPr>
        <p:spPr>
          <a:xfrm>
            <a:off x="8452175" y="1809009"/>
            <a:ext cx="3658010" cy="382749"/>
          </a:xfrm>
        </p:spPr>
        <p:txBody>
          <a:bodyPr vert="horz" lIns="0" tIns="45720" rIns="91440" bIns="45720" rtlCol="0" anchor="b">
            <a:normAutofit/>
          </a:bodyPr>
          <a:lstStyle>
            <a:lvl1pPr>
              <a:defRPr lang="en-US" sz="1600" b="1" dirty="0">
                <a:latin typeface="+mn-lt"/>
              </a:defRPr>
            </a:lvl1pPr>
          </a:lstStyle>
          <a:p>
            <a:pPr marL="0" lvl="0" indent="0">
              <a:buNone/>
            </a:pPr>
            <a:r>
              <a:rPr lang="en-US" dirty="0"/>
              <a:t>Click to add title here</a:t>
            </a:r>
          </a:p>
        </p:txBody>
      </p:sp>
      <p:sp>
        <p:nvSpPr>
          <p:cNvPr id="4" name="Text Placeholder 3">
            <a:extLst>
              <a:ext uri="{FF2B5EF4-FFF2-40B4-BE49-F238E27FC236}">
                <a16:creationId xmlns:a16="http://schemas.microsoft.com/office/drawing/2014/main" id="{9B53E20B-DD70-4AFB-9D9B-17969F880C06}"/>
              </a:ext>
            </a:extLst>
          </p:cNvPr>
          <p:cNvSpPr>
            <a:spLocks noGrp="1"/>
          </p:cNvSpPr>
          <p:nvPr>
            <p:ph type="body" sz="quarter" idx="15"/>
          </p:nvPr>
        </p:nvSpPr>
        <p:spPr>
          <a:xfrm>
            <a:off x="4510572" y="2213293"/>
            <a:ext cx="3686159" cy="3044825"/>
          </a:xfrm>
        </p:spPr>
        <p:txBody>
          <a:bodyPr lIns="0" tIns="72000">
            <a:normAutofit/>
          </a:bodyPr>
          <a:lstStyle>
            <a:lvl1pPr>
              <a:defRPr sz="1400">
                <a:latin typeface="+mn-lt"/>
              </a:defRPr>
            </a:lvl1pPr>
            <a:lvl2pPr>
              <a:defRPr sz="1200">
                <a:latin typeface="+mn-lt"/>
              </a:defRPr>
            </a:lvl2pPr>
            <a:lvl3pPr>
              <a:defRPr sz="1100">
                <a:latin typeface="+mn-lt"/>
              </a:defRPr>
            </a:lvl3pPr>
            <a:lvl4pPr>
              <a:defRPr sz="1050">
                <a:latin typeface="+mn-lt"/>
              </a:defRPr>
            </a:lvl4pPr>
            <a:lvl5pPr>
              <a:defRPr sz="105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3">
            <a:extLst>
              <a:ext uri="{FF2B5EF4-FFF2-40B4-BE49-F238E27FC236}">
                <a16:creationId xmlns:a16="http://schemas.microsoft.com/office/drawing/2014/main" id="{37EBF543-63D2-4169-AB73-3F4BD242FA61}"/>
              </a:ext>
            </a:extLst>
          </p:cNvPr>
          <p:cNvSpPr>
            <a:spLocks noGrp="1"/>
          </p:cNvSpPr>
          <p:nvPr>
            <p:ph type="body" sz="quarter" idx="16"/>
          </p:nvPr>
        </p:nvSpPr>
        <p:spPr>
          <a:xfrm>
            <a:off x="8452175" y="2213293"/>
            <a:ext cx="3658010" cy="3044825"/>
          </a:xfrm>
        </p:spPr>
        <p:txBody>
          <a:bodyPr lIns="0" tIns="72000">
            <a:normAutofit/>
          </a:bodyPr>
          <a:lstStyle>
            <a:lvl1pPr>
              <a:defRPr sz="1400">
                <a:latin typeface="+mn-lt"/>
              </a:defRPr>
            </a:lvl1pPr>
            <a:lvl2pPr>
              <a:defRPr sz="1200">
                <a:latin typeface="+mn-lt"/>
              </a:defRPr>
            </a:lvl2pPr>
            <a:lvl3pPr>
              <a:defRPr sz="1100">
                <a:latin typeface="+mn-lt"/>
              </a:defRPr>
            </a:lvl3pPr>
            <a:lvl4pPr>
              <a:defRPr sz="1050">
                <a:latin typeface="+mn-lt"/>
              </a:defRPr>
            </a:lvl4pPr>
            <a:lvl5pPr>
              <a:defRPr sz="105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550643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731EC-67BA-493B-B1C7-6258DD2B6042}"/>
              </a:ext>
            </a:extLst>
          </p:cNvPr>
          <p:cNvSpPr>
            <a:spLocks noGrp="1"/>
          </p:cNvSpPr>
          <p:nvPr>
            <p:ph type="title" hasCustomPrompt="1"/>
          </p:nvPr>
        </p:nvSpPr>
        <p:spPr>
          <a:xfrm>
            <a:off x="0" y="1687089"/>
            <a:ext cx="4297212" cy="3449109"/>
          </a:xfrm>
          <a:solidFill>
            <a:schemeClr val="accent2"/>
          </a:solidFill>
        </p:spPr>
        <p:txBody>
          <a:bodyPr vert="horz" lIns="0" tIns="45720" rIns="324000" bIns="45720" rtlCol="0" anchor="ctr">
            <a:normAutofit/>
          </a:bodyPr>
          <a:lstStyle>
            <a:lvl1pPr>
              <a:defRPr lang="en-US" sz="4000" dirty="0">
                <a:latin typeface="+mj-lt"/>
              </a:defRPr>
            </a:lvl1pPr>
          </a:lstStyle>
          <a:p>
            <a:pPr marL="0" lvl="0" algn="r"/>
            <a:r>
              <a:rPr lang="en-US" dirty="0"/>
              <a:t>Click to edit Master title </a:t>
            </a:r>
            <a:br>
              <a:rPr lang="en-US" dirty="0"/>
            </a:br>
            <a:r>
              <a:rPr lang="en-US" dirty="0"/>
              <a:t>style</a:t>
            </a:r>
          </a:p>
        </p:txBody>
      </p:sp>
      <p:sp>
        <p:nvSpPr>
          <p:cNvPr id="8" name="Text Placeholder 6">
            <a:extLst>
              <a:ext uri="{FF2B5EF4-FFF2-40B4-BE49-F238E27FC236}">
                <a16:creationId xmlns:a16="http://schemas.microsoft.com/office/drawing/2014/main" id="{75D558A5-D3BF-4DB7-928F-A20868F3C37D}"/>
              </a:ext>
            </a:extLst>
          </p:cNvPr>
          <p:cNvSpPr>
            <a:spLocks noGrp="1"/>
          </p:cNvSpPr>
          <p:nvPr>
            <p:ph type="body" sz="quarter" idx="12" hasCustomPrompt="1"/>
          </p:nvPr>
        </p:nvSpPr>
        <p:spPr>
          <a:xfrm>
            <a:off x="4568750" y="1687089"/>
            <a:ext cx="3686025" cy="382749"/>
          </a:xfrm>
        </p:spPr>
        <p:txBody>
          <a:bodyPr lIns="0" anchor="b">
            <a:normAutofit/>
          </a:bodyPr>
          <a:lstStyle>
            <a:lvl1pPr marL="0" indent="0">
              <a:buNone/>
              <a:defRPr sz="1600" b="1">
                <a:latin typeface="+mn-lt"/>
                <a:cs typeface="Arial" panose="020B0604020202020204" pitchFamily="34" charset="0"/>
              </a:defRPr>
            </a:lvl1pPr>
          </a:lstStyle>
          <a:p>
            <a:pPr lvl="0"/>
            <a:r>
              <a:rPr lang="en-US" dirty="0"/>
              <a:t>Click to add title here</a:t>
            </a:r>
          </a:p>
        </p:txBody>
      </p:sp>
      <p:sp>
        <p:nvSpPr>
          <p:cNvPr id="9" name="Text Placeholder 6">
            <a:extLst>
              <a:ext uri="{FF2B5EF4-FFF2-40B4-BE49-F238E27FC236}">
                <a16:creationId xmlns:a16="http://schemas.microsoft.com/office/drawing/2014/main" id="{92EBEB66-5E12-4FD8-AC09-10C992CA7CFE}"/>
              </a:ext>
            </a:extLst>
          </p:cNvPr>
          <p:cNvSpPr>
            <a:spLocks noGrp="1"/>
          </p:cNvSpPr>
          <p:nvPr>
            <p:ph type="body" sz="quarter" idx="14" hasCustomPrompt="1"/>
          </p:nvPr>
        </p:nvSpPr>
        <p:spPr>
          <a:xfrm>
            <a:off x="8452175" y="1687089"/>
            <a:ext cx="3658010" cy="382749"/>
          </a:xfrm>
        </p:spPr>
        <p:txBody>
          <a:bodyPr vert="horz" lIns="0" tIns="45720" rIns="91440" bIns="45720" rtlCol="0" anchor="b">
            <a:normAutofit/>
          </a:bodyPr>
          <a:lstStyle>
            <a:lvl1pPr marL="0" indent="0">
              <a:buNone/>
              <a:defRPr lang="en-US" sz="1600" b="1" dirty="0">
                <a:latin typeface="+mn-lt"/>
              </a:defRPr>
            </a:lvl1pPr>
          </a:lstStyle>
          <a:p>
            <a:pPr marL="228600" lvl="0" indent="-228600"/>
            <a:r>
              <a:rPr lang="en-US" dirty="0"/>
              <a:t>Click to add title here</a:t>
            </a:r>
          </a:p>
        </p:txBody>
      </p:sp>
      <p:sp>
        <p:nvSpPr>
          <p:cNvPr id="4" name="Text Placeholder 3">
            <a:extLst>
              <a:ext uri="{FF2B5EF4-FFF2-40B4-BE49-F238E27FC236}">
                <a16:creationId xmlns:a16="http://schemas.microsoft.com/office/drawing/2014/main" id="{9B53E20B-DD70-4AFB-9D9B-17969F880C06}"/>
              </a:ext>
            </a:extLst>
          </p:cNvPr>
          <p:cNvSpPr>
            <a:spLocks noGrp="1"/>
          </p:cNvSpPr>
          <p:nvPr>
            <p:ph type="body" sz="quarter" idx="15"/>
          </p:nvPr>
        </p:nvSpPr>
        <p:spPr>
          <a:xfrm>
            <a:off x="4568447" y="2091373"/>
            <a:ext cx="3686159" cy="3044825"/>
          </a:xfrm>
        </p:spPr>
        <p:txBody>
          <a:bodyPr lIns="0" tIns="72000">
            <a:normAutofit/>
          </a:bodyPr>
          <a:lstStyle>
            <a:lvl1pPr>
              <a:defRPr sz="1400">
                <a:latin typeface="+mn-lt"/>
              </a:defRPr>
            </a:lvl1pPr>
            <a:lvl2pPr>
              <a:defRPr sz="1200">
                <a:latin typeface="+mn-lt"/>
              </a:defRPr>
            </a:lvl2pPr>
            <a:lvl3pPr>
              <a:defRPr sz="1100">
                <a:latin typeface="+mn-lt"/>
              </a:defRPr>
            </a:lvl3pPr>
            <a:lvl4pPr>
              <a:defRPr sz="1050">
                <a:latin typeface="+mn-lt"/>
              </a:defRPr>
            </a:lvl4pPr>
            <a:lvl5pPr>
              <a:defRPr sz="105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3">
            <a:extLst>
              <a:ext uri="{FF2B5EF4-FFF2-40B4-BE49-F238E27FC236}">
                <a16:creationId xmlns:a16="http://schemas.microsoft.com/office/drawing/2014/main" id="{37EBF543-63D2-4169-AB73-3F4BD242FA61}"/>
              </a:ext>
            </a:extLst>
          </p:cNvPr>
          <p:cNvSpPr>
            <a:spLocks noGrp="1"/>
          </p:cNvSpPr>
          <p:nvPr>
            <p:ph type="body" sz="quarter" idx="16"/>
          </p:nvPr>
        </p:nvSpPr>
        <p:spPr>
          <a:xfrm>
            <a:off x="8452175" y="2091373"/>
            <a:ext cx="3658010" cy="3044825"/>
          </a:xfrm>
        </p:spPr>
        <p:txBody>
          <a:bodyPr lIns="0" tIns="72000">
            <a:normAutofit/>
          </a:bodyPr>
          <a:lstStyle>
            <a:lvl1pPr>
              <a:defRPr sz="1400">
                <a:latin typeface="+mn-lt"/>
              </a:defRPr>
            </a:lvl1pPr>
            <a:lvl2pPr>
              <a:defRPr sz="1200">
                <a:latin typeface="+mn-lt"/>
              </a:defRPr>
            </a:lvl2pPr>
            <a:lvl3pPr>
              <a:defRPr sz="1100">
                <a:latin typeface="+mn-lt"/>
              </a:defRPr>
            </a:lvl3pPr>
            <a:lvl4pPr>
              <a:defRPr sz="1050">
                <a:latin typeface="+mn-lt"/>
              </a:defRPr>
            </a:lvl4pPr>
            <a:lvl5pPr>
              <a:defRPr sz="105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hape 62">
            <a:extLst>
              <a:ext uri="{FF2B5EF4-FFF2-40B4-BE49-F238E27FC236}">
                <a16:creationId xmlns:a16="http://schemas.microsoft.com/office/drawing/2014/main" id="{22325F4A-8191-45D3-B031-5847B1E4B3AA}"/>
              </a:ext>
            </a:extLst>
          </p:cNvPr>
          <p:cNvSpPr/>
          <p:nvPr userDrawn="1"/>
        </p:nvSpPr>
        <p:spPr>
          <a:xfrm rot="16200000" flipV="1">
            <a:off x="3332057" y="1331831"/>
            <a:ext cx="0" cy="1930310"/>
          </a:xfrm>
          <a:prstGeom prst="line">
            <a:avLst/>
          </a:prstGeom>
          <a:ln w="19050">
            <a:solidFill>
              <a:schemeClr val="tx2"/>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
        <p:nvSpPr>
          <p:cNvPr id="3" name="Rectangle 2">
            <a:extLst>
              <a:ext uri="{FF2B5EF4-FFF2-40B4-BE49-F238E27FC236}">
                <a16:creationId xmlns:a16="http://schemas.microsoft.com/office/drawing/2014/main" id="{60EEF041-4EFF-410A-AFB4-25A65B462B2D}"/>
              </a:ext>
            </a:extLst>
          </p:cNvPr>
          <p:cNvSpPr/>
          <p:nvPr userDrawn="1"/>
        </p:nvSpPr>
        <p:spPr>
          <a:xfrm>
            <a:off x="12087828" y="1675514"/>
            <a:ext cx="115747" cy="344910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Tree>
    <p:extLst>
      <p:ext uri="{BB962C8B-B14F-4D97-AF65-F5344CB8AC3E}">
        <p14:creationId xmlns:p14="http://schemas.microsoft.com/office/powerpoint/2010/main" val="39044906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3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731EC-67BA-493B-B1C7-6258DD2B6042}"/>
              </a:ext>
            </a:extLst>
          </p:cNvPr>
          <p:cNvSpPr>
            <a:spLocks noGrp="1"/>
          </p:cNvSpPr>
          <p:nvPr>
            <p:ph type="title" hasCustomPrompt="1"/>
          </p:nvPr>
        </p:nvSpPr>
        <p:spPr>
          <a:xfrm>
            <a:off x="1" y="1687090"/>
            <a:ext cx="4568750" cy="1721802"/>
          </a:xfrm>
          <a:noFill/>
        </p:spPr>
        <p:txBody>
          <a:bodyPr lIns="0" rIns="324000" anchor="ctr">
            <a:normAutofit/>
          </a:bodyPr>
          <a:lstStyle>
            <a:lvl1pPr algn="r">
              <a:defRPr sz="4000">
                <a:latin typeface="+mj-lt"/>
              </a:defRPr>
            </a:lvl1pPr>
          </a:lstStyle>
          <a:p>
            <a:r>
              <a:rPr lang="en-US" dirty="0"/>
              <a:t>Click to edit </a:t>
            </a:r>
            <a:br>
              <a:rPr lang="en-US" dirty="0"/>
            </a:br>
            <a:r>
              <a:rPr lang="en-US" dirty="0"/>
              <a:t>Master title style</a:t>
            </a:r>
          </a:p>
        </p:txBody>
      </p:sp>
      <p:sp>
        <p:nvSpPr>
          <p:cNvPr id="11" name="Title 1">
            <a:extLst>
              <a:ext uri="{FF2B5EF4-FFF2-40B4-BE49-F238E27FC236}">
                <a16:creationId xmlns:a16="http://schemas.microsoft.com/office/drawing/2014/main" id="{FC8F08DC-8736-4BFE-8B72-8DD4184DEBE1}"/>
              </a:ext>
            </a:extLst>
          </p:cNvPr>
          <p:cNvSpPr txBox="1">
            <a:spLocks/>
          </p:cNvSpPr>
          <p:nvPr userDrawn="1"/>
        </p:nvSpPr>
        <p:spPr>
          <a:xfrm>
            <a:off x="-1" y="3408891"/>
            <a:ext cx="12203575" cy="3449109"/>
          </a:xfrm>
          <a:prstGeom prst="rect">
            <a:avLst/>
          </a:prstGeom>
          <a:solidFill>
            <a:schemeClr val="accent2"/>
          </a:solidFill>
        </p:spPr>
        <p:txBody>
          <a:bodyPr vert="horz" lIns="0" tIns="45720" rIns="324000" bIns="45720" rtlCol="0" anchor="ctr">
            <a:normAutofit/>
          </a:bodyPr>
          <a:lstStyle>
            <a:lvl1pPr algn="r">
              <a:lnSpc>
                <a:spcPct val="90000"/>
              </a:lnSpc>
              <a:spcBef>
                <a:spcPct val="0"/>
              </a:spcBef>
              <a:buNone/>
              <a:defRPr sz="4000" b="1" i="0" spc="-150">
                <a:solidFill>
                  <a:schemeClr val="tx2"/>
                </a:solidFill>
                <a:latin typeface="Constantia" panose="02030602050306030303" pitchFamily="18" charset="0"/>
                <a:ea typeface="+mj-ea"/>
                <a:cs typeface="Gill Sans" panose="020B0502020104020203" pitchFamily="34" charset="-79"/>
              </a:defRPr>
            </a:lvl1pPr>
          </a:lstStyle>
          <a:p>
            <a:pPr lvl="0"/>
            <a:endParaRPr lang="en-US" dirty="0">
              <a:latin typeface="+mn-lt"/>
            </a:endParaRPr>
          </a:p>
        </p:txBody>
      </p:sp>
      <p:sp>
        <p:nvSpPr>
          <p:cNvPr id="8" name="Text Placeholder 6">
            <a:extLst>
              <a:ext uri="{FF2B5EF4-FFF2-40B4-BE49-F238E27FC236}">
                <a16:creationId xmlns:a16="http://schemas.microsoft.com/office/drawing/2014/main" id="{75D558A5-D3BF-4DB7-928F-A20868F3C37D}"/>
              </a:ext>
            </a:extLst>
          </p:cNvPr>
          <p:cNvSpPr>
            <a:spLocks noGrp="1"/>
          </p:cNvSpPr>
          <p:nvPr>
            <p:ph type="body" sz="quarter" idx="12" hasCustomPrompt="1"/>
          </p:nvPr>
        </p:nvSpPr>
        <p:spPr>
          <a:xfrm>
            <a:off x="4568750" y="3666354"/>
            <a:ext cx="3448800" cy="382749"/>
          </a:xfrm>
        </p:spPr>
        <p:txBody>
          <a:bodyPr lIns="0" anchor="b">
            <a:normAutofit/>
          </a:bodyPr>
          <a:lstStyle>
            <a:lvl1pPr marL="0" indent="0">
              <a:buNone/>
              <a:defRPr sz="1600" b="1">
                <a:latin typeface="+mn-lt"/>
                <a:cs typeface="Arial" panose="020B0604020202020204" pitchFamily="34" charset="0"/>
              </a:defRPr>
            </a:lvl1pPr>
          </a:lstStyle>
          <a:p>
            <a:pPr lvl="0"/>
            <a:r>
              <a:rPr lang="en-US" dirty="0"/>
              <a:t>Click to add title here</a:t>
            </a:r>
          </a:p>
        </p:txBody>
      </p:sp>
      <p:sp>
        <p:nvSpPr>
          <p:cNvPr id="9" name="Text Placeholder 6">
            <a:extLst>
              <a:ext uri="{FF2B5EF4-FFF2-40B4-BE49-F238E27FC236}">
                <a16:creationId xmlns:a16="http://schemas.microsoft.com/office/drawing/2014/main" id="{92EBEB66-5E12-4FD8-AC09-10C992CA7CFE}"/>
              </a:ext>
            </a:extLst>
          </p:cNvPr>
          <p:cNvSpPr>
            <a:spLocks noGrp="1"/>
          </p:cNvSpPr>
          <p:nvPr>
            <p:ph type="body" sz="quarter" idx="14" hasCustomPrompt="1"/>
          </p:nvPr>
        </p:nvSpPr>
        <p:spPr>
          <a:xfrm>
            <a:off x="8254055" y="3666354"/>
            <a:ext cx="3450265" cy="382749"/>
          </a:xfrm>
        </p:spPr>
        <p:txBody>
          <a:bodyPr vert="horz" lIns="0" tIns="45720" rIns="91440" bIns="45720" rtlCol="0" anchor="b">
            <a:normAutofit/>
          </a:bodyPr>
          <a:lstStyle>
            <a:lvl1pPr marL="0" indent="0">
              <a:buNone/>
              <a:defRPr lang="en-US" sz="1600" b="1" dirty="0">
                <a:latin typeface="+mn-lt"/>
              </a:defRPr>
            </a:lvl1pPr>
          </a:lstStyle>
          <a:p>
            <a:pPr marL="228600" lvl="0" indent="-228600"/>
            <a:r>
              <a:rPr lang="en-US" dirty="0"/>
              <a:t>Click to add title here</a:t>
            </a:r>
          </a:p>
        </p:txBody>
      </p:sp>
      <p:sp>
        <p:nvSpPr>
          <p:cNvPr id="4" name="Text Placeholder 3">
            <a:extLst>
              <a:ext uri="{FF2B5EF4-FFF2-40B4-BE49-F238E27FC236}">
                <a16:creationId xmlns:a16="http://schemas.microsoft.com/office/drawing/2014/main" id="{9B53E20B-DD70-4AFB-9D9B-17969F880C06}"/>
              </a:ext>
            </a:extLst>
          </p:cNvPr>
          <p:cNvSpPr>
            <a:spLocks noGrp="1"/>
          </p:cNvSpPr>
          <p:nvPr>
            <p:ph type="body" sz="quarter" idx="15"/>
          </p:nvPr>
        </p:nvSpPr>
        <p:spPr>
          <a:xfrm>
            <a:off x="4568447" y="4070639"/>
            <a:ext cx="3448800" cy="2253961"/>
          </a:xfrm>
        </p:spPr>
        <p:txBody>
          <a:bodyPr lIns="0" tIns="72000">
            <a:normAutofit/>
          </a:bodyPr>
          <a:lstStyle>
            <a:lvl1pPr>
              <a:defRPr sz="1400">
                <a:latin typeface="+mn-lt"/>
              </a:defRPr>
            </a:lvl1pPr>
            <a:lvl2pPr>
              <a:defRPr sz="1200">
                <a:latin typeface="+mn-lt"/>
              </a:defRPr>
            </a:lvl2pPr>
            <a:lvl3pPr>
              <a:defRPr sz="1100">
                <a:latin typeface="+mn-lt"/>
              </a:defRPr>
            </a:lvl3pPr>
            <a:lvl4pPr>
              <a:defRPr sz="1050">
                <a:latin typeface="+mn-lt"/>
              </a:defRPr>
            </a:lvl4pPr>
            <a:lvl5pPr>
              <a:defRPr sz="105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3">
            <a:extLst>
              <a:ext uri="{FF2B5EF4-FFF2-40B4-BE49-F238E27FC236}">
                <a16:creationId xmlns:a16="http://schemas.microsoft.com/office/drawing/2014/main" id="{37EBF543-63D2-4169-AB73-3F4BD242FA61}"/>
              </a:ext>
            </a:extLst>
          </p:cNvPr>
          <p:cNvSpPr>
            <a:spLocks noGrp="1"/>
          </p:cNvSpPr>
          <p:nvPr>
            <p:ph type="body" sz="quarter" idx="16"/>
          </p:nvPr>
        </p:nvSpPr>
        <p:spPr>
          <a:xfrm>
            <a:off x="8254055" y="4070639"/>
            <a:ext cx="3450265" cy="2253961"/>
          </a:xfrm>
        </p:spPr>
        <p:txBody>
          <a:bodyPr lIns="0" tIns="72000">
            <a:normAutofit/>
          </a:bodyPr>
          <a:lstStyle>
            <a:lvl1pPr>
              <a:defRPr sz="1400">
                <a:latin typeface="+mn-lt"/>
              </a:defRPr>
            </a:lvl1pPr>
            <a:lvl2pPr>
              <a:defRPr sz="1200">
                <a:latin typeface="+mn-lt"/>
              </a:defRPr>
            </a:lvl2pPr>
            <a:lvl3pPr>
              <a:defRPr sz="1100">
                <a:latin typeface="+mn-lt"/>
              </a:defRPr>
            </a:lvl3pPr>
            <a:lvl4pPr>
              <a:defRPr sz="1050">
                <a:latin typeface="+mn-lt"/>
              </a:defRPr>
            </a:lvl4pPr>
            <a:lvl5pPr>
              <a:defRPr sz="105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Shape 62">
            <a:extLst>
              <a:ext uri="{FF2B5EF4-FFF2-40B4-BE49-F238E27FC236}">
                <a16:creationId xmlns:a16="http://schemas.microsoft.com/office/drawing/2014/main" id="{DADD8B14-6C18-4FC5-89FD-62D525A444DB}"/>
              </a:ext>
            </a:extLst>
          </p:cNvPr>
          <p:cNvSpPr/>
          <p:nvPr userDrawn="1"/>
        </p:nvSpPr>
        <p:spPr>
          <a:xfrm rot="16200000" flipV="1">
            <a:off x="3332057" y="729943"/>
            <a:ext cx="0" cy="1930310"/>
          </a:xfrm>
          <a:prstGeom prst="line">
            <a:avLst/>
          </a:prstGeom>
          <a:ln w="19050">
            <a:solidFill>
              <a:schemeClr val="tx2"/>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
        <p:nvSpPr>
          <p:cNvPr id="6" name="Picture Placeholder 5">
            <a:extLst>
              <a:ext uri="{FF2B5EF4-FFF2-40B4-BE49-F238E27FC236}">
                <a16:creationId xmlns:a16="http://schemas.microsoft.com/office/drawing/2014/main" id="{09156155-C47D-47A0-A08D-DCAC4D742D3F}"/>
              </a:ext>
            </a:extLst>
          </p:cNvPr>
          <p:cNvSpPr>
            <a:spLocks noGrp="1"/>
          </p:cNvSpPr>
          <p:nvPr>
            <p:ph type="pic" sz="quarter" idx="17"/>
          </p:nvPr>
        </p:nvSpPr>
        <p:spPr>
          <a:xfrm>
            <a:off x="2214412" y="3805254"/>
            <a:ext cx="1935925" cy="1854770"/>
          </a:xfrm>
        </p:spPr>
        <p:txBody>
          <a:bodyPr/>
          <a:lstStyle>
            <a:lvl1pPr>
              <a:defRPr>
                <a:latin typeface="+mn-lt"/>
              </a:defRPr>
            </a:lvl1pPr>
          </a:lstStyle>
          <a:p>
            <a:r>
              <a:rPr lang="en-US"/>
              <a:t>Click icon to add picture</a:t>
            </a:r>
            <a:endParaRPr lang="en-US" dirty="0"/>
          </a:p>
        </p:txBody>
      </p:sp>
    </p:spTree>
    <p:extLst>
      <p:ext uri="{BB962C8B-B14F-4D97-AF65-F5344CB8AC3E}">
        <p14:creationId xmlns:p14="http://schemas.microsoft.com/office/powerpoint/2010/main" val="10072104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731EC-67BA-493B-B1C7-6258DD2B6042}"/>
              </a:ext>
            </a:extLst>
          </p:cNvPr>
          <p:cNvSpPr>
            <a:spLocks noGrp="1"/>
          </p:cNvSpPr>
          <p:nvPr>
            <p:ph type="title"/>
          </p:nvPr>
        </p:nvSpPr>
        <p:spPr>
          <a:xfrm>
            <a:off x="844948" y="1193765"/>
            <a:ext cx="4385841" cy="1325563"/>
          </a:xfrm>
        </p:spPr>
        <p:txBody>
          <a:bodyPr anchor="b">
            <a:normAutofit/>
          </a:bodyPr>
          <a:lstStyle>
            <a:lvl1pPr algn="r">
              <a:defRPr sz="4000">
                <a:latin typeface="+mj-lt"/>
              </a:defRPr>
            </a:lvl1pPr>
          </a:lstStyle>
          <a:p>
            <a:r>
              <a:rPr lang="en-US"/>
              <a:t>Click to edit Master title style</a:t>
            </a:r>
            <a:endParaRPr lang="en-US" dirty="0"/>
          </a:p>
        </p:txBody>
      </p:sp>
      <p:sp>
        <p:nvSpPr>
          <p:cNvPr id="5" name="Picture Placeholder 4">
            <a:extLst>
              <a:ext uri="{FF2B5EF4-FFF2-40B4-BE49-F238E27FC236}">
                <a16:creationId xmlns:a16="http://schemas.microsoft.com/office/drawing/2014/main" id="{BE84B7CE-D997-4F92-BD9D-3F9DE2782EF8}"/>
              </a:ext>
            </a:extLst>
          </p:cNvPr>
          <p:cNvSpPr>
            <a:spLocks noGrp="1"/>
          </p:cNvSpPr>
          <p:nvPr>
            <p:ph type="pic" sz="quarter" idx="10"/>
          </p:nvPr>
        </p:nvSpPr>
        <p:spPr>
          <a:xfrm>
            <a:off x="844947" y="2632337"/>
            <a:ext cx="4385841" cy="3357563"/>
          </a:xfrm>
        </p:spPr>
        <p:txBody>
          <a:bodyPr/>
          <a:lstStyle>
            <a:lvl1pPr>
              <a:defRPr>
                <a:latin typeface="+mn-lt"/>
              </a:defRPr>
            </a:lvl1pPr>
          </a:lstStyle>
          <a:p>
            <a:r>
              <a:rPr lang="en-US"/>
              <a:t>Click icon to add picture</a:t>
            </a:r>
            <a:endParaRPr lang="en-US" dirty="0"/>
          </a:p>
        </p:txBody>
      </p:sp>
      <p:sp>
        <p:nvSpPr>
          <p:cNvPr id="7" name="Text Placeholder 6">
            <a:extLst>
              <a:ext uri="{FF2B5EF4-FFF2-40B4-BE49-F238E27FC236}">
                <a16:creationId xmlns:a16="http://schemas.microsoft.com/office/drawing/2014/main" id="{233D39E2-2188-4621-B115-A912A057E8AC}"/>
              </a:ext>
            </a:extLst>
          </p:cNvPr>
          <p:cNvSpPr>
            <a:spLocks noGrp="1"/>
          </p:cNvSpPr>
          <p:nvPr>
            <p:ph type="body" sz="quarter" idx="11"/>
          </p:nvPr>
        </p:nvSpPr>
        <p:spPr>
          <a:xfrm>
            <a:off x="5470816" y="2944854"/>
            <a:ext cx="3046302" cy="3045045"/>
          </a:xfrm>
        </p:spPr>
        <p:txBody>
          <a:bodyPr lIns="0">
            <a:noAutofit/>
          </a:bodyPr>
          <a:lstStyle>
            <a:lvl1pPr marL="0" indent="0">
              <a:lnSpc>
                <a:spcPct val="100000"/>
              </a:lnSpc>
              <a:buNone/>
              <a:defRPr sz="1400">
                <a:latin typeface="+mn-lt"/>
                <a:cs typeface="Arial" panose="020B0604020202020204" pitchFamily="34" charset="0"/>
              </a:defRPr>
            </a:lvl1pPr>
          </a:lstStyle>
          <a:p>
            <a:pPr lvl="0"/>
            <a:r>
              <a:rPr lang="en-US"/>
              <a:t>Click to edit Master text styles</a:t>
            </a:r>
          </a:p>
        </p:txBody>
      </p:sp>
      <p:sp>
        <p:nvSpPr>
          <p:cNvPr id="8" name="Text Placeholder 6">
            <a:extLst>
              <a:ext uri="{FF2B5EF4-FFF2-40B4-BE49-F238E27FC236}">
                <a16:creationId xmlns:a16="http://schemas.microsoft.com/office/drawing/2014/main" id="{75D558A5-D3BF-4DB7-928F-A20868F3C37D}"/>
              </a:ext>
            </a:extLst>
          </p:cNvPr>
          <p:cNvSpPr>
            <a:spLocks noGrp="1"/>
          </p:cNvSpPr>
          <p:nvPr>
            <p:ph type="body" sz="quarter" idx="12" hasCustomPrompt="1"/>
          </p:nvPr>
        </p:nvSpPr>
        <p:spPr>
          <a:xfrm>
            <a:off x="5470816" y="2540529"/>
            <a:ext cx="3046302" cy="382749"/>
          </a:xfrm>
        </p:spPr>
        <p:txBody>
          <a:bodyPr lIns="0" anchor="b">
            <a:noAutofit/>
          </a:bodyPr>
          <a:lstStyle>
            <a:lvl1pPr marL="0" indent="0">
              <a:buNone/>
              <a:defRPr sz="1600" b="1">
                <a:latin typeface="+mn-lt"/>
                <a:cs typeface="Arial" panose="020B0604020202020204" pitchFamily="34" charset="0"/>
              </a:defRPr>
            </a:lvl1pPr>
          </a:lstStyle>
          <a:p>
            <a:pPr lvl="0"/>
            <a:r>
              <a:rPr lang="en-US" dirty="0"/>
              <a:t>Click to add title here</a:t>
            </a:r>
          </a:p>
        </p:txBody>
      </p:sp>
      <p:sp>
        <p:nvSpPr>
          <p:cNvPr id="6" name="Text Placeholder 6">
            <a:extLst>
              <a:ext uri="{FF2B5EF4-FFF2-40B4-BE49-F238E27FC236}">
                <a16:creationId xmlns:a16="http://schemas.microsoft.com/office/drawing/2014/main" id="{B2C5FA2F-DD81-4A72-AB26-A4C663724F42}"/>
              </a:ext>
            </a:extLst>
          </p:cNvPr>
          <p:cNvSpPr>
            <a:spLocks noGrp="1"/>
          </p:cNvSpPr>
          <p:nvPr>
            <p:ph type="body" sz="quarter" idx="13"/>
          </p:nvPr>
        </p:nvSpPr>
        <p:spPr>
          <a:xfrm>
            <a:off x="8769607" y="2944854"/>
            <a:ext cx="3046302" cy="3045045"/>
          </a:xfrm>
        </p:spPr>
        <p:txBody>
          <a:bodyPr lIns="0">
            <a:noAutofit/>
          </a:bodyPr>
          <a:lstStyle>
            <a:lvl1pPr marL="0" indent="0">
              <a:lnSpc>
                <a:spcPct val="100000"/>
              </a:lnSpc>
              <a:buNone/>
              <a:defRPr sz="1400">
                <a:latin typeface="+mn-lt"/>
                <a:cs typeface="Arial" panose="020B0604020202020204" pitchFamily="34" charset="0"/>
              </a:defRPr>
            </a:lvl1pPr>
          </a:lstStyle>
          <a:p>
            <a:pPr lvl="0"/>
            <a:r>
              <a:rPr lang="en-US"/>
              <a:t>Click to edit Master text styles</a:t>
            </a:r>
          </a:p>
        </p:txBody>
      </p:sp>
      <p:sp>
        <p:nvSpPr>
          <p:cNvPr id="9" name="Text Placeholder 6">
            <a:extLst>
              <a:ext uri="{FF2B5EF4-FFF2-40B4-BE49-F238E27FC236}">
                <a16:creationId xmlns:a16="http://schemas.microsoft.com/office/drawing/2014/main" id="{92EBEB66-5E12-4FD8-AC09-10C992CA7CFE}"/>
              </a:ext>
            </a:extLst>
          </p:cNvPr>
          <p:cNvSpPr>
            <a:spLocks noGrp="1"/>
          </p:cNvSpPr>
          <p:nvPr>
            <p:ph type="body" sz="quarter" idx="14" hasCustomPrompt="1"/>
          </p:nvPr>
        </p:nvSpPr>
        <p:spPr>
          <a:xfrm>
            <a:off x="8769606" y="2540529"/>
            <a:ext cx="3023149" cy="382749"/>
          </a:xfrm>
        </p:spPr>
        <p:txBody>
          <a:bodyPr lIns="0" anchor="b">
            <a:noAutofit/>
          </a:bodyPr>
          <a:lstStyle>
            <a:lvl1pPr marL="0" indent="0">
              <a:buNone/>
              <a:defRPr sz="1600" b="1">
                <a:latin typeface="+mn-lt"/>
                <a:cs typeface="Arial" panose="020B0604020202020204" pitchFamily="34" charset="0"/>
              </a:defRPr>
            </a:lvl1pPr>
          </a:lstStyle>
          <a:p>
            <a:pPr lvl="0"/>
            <a:r>
              <a:rPr lang="en-US" dirty="0"/>
              <a:t>Click to add title here</a:t>
            </a:r>
          </a:p>
        </p:txBody>
      </p:sp>
    </p:spTree>
    <p:extLst>
      <p:ext uri="{BB962C8B-B14F-4D97-AF65-F5344CB8AC3E}">
        <p14:creationId xmlns:p14="http://schemas.microsoft.com/office/powerpoint/2010/main" val="39708105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E84B7CE-D997-4F92-BD9D-3F9DE2782EF8}"/>
              </a:ext>
            </a:extLst>
          </p:cNvPr>
          <p:cNvSpPr>
            <a:spLocks noGrp="1"/>
          </p:cNvSpPr>
          <p:nvPr>
            <p:ph type="pic" sz="quarter" idx="10"/>
          </p:nvPr>
        </p:nvSpPr>
        <p:spPr>
          <a:xfrm>
            <a:off x="7928658" y="836271"/>
            <a:ext cx="4263342" cy="5185458"/>
          </a:xfrm>
        </p:spPr>
        <p:txBody>
          <a:bodyPr/>
          <a:lstStyle>
            <a:lvl1pPr>
              <a:defRPr>
                <a:latin typeface="+mn-lt"/>
              </a:defRPr>
            </a:lvl1pPr>
          </a:lstStyle>
          <a:p>
            <a:r>
              <a:rPr lang="en-US"/>
              <a:t>Click icon to add picture</a:t>
            </a:r>
            <a:endParaRPr lang="en-US" dirty="0"/>
          </a:p>
        </p:txBody>
      </p:sp>
      <p:sp>
        <p:nvSpPr>
          <p:cNvPr id="7" name="Text Placeholder 6">
            <a:extLst>
              <a:ext uri="{FF2B5EF4-FFF2-40B4-BE49-F238E27FC236}">
                <a16:creationId xmlns:a16="http://schemas.microsoft.com/office/drawing/2014/main" id="{233D39E2-2188-4621-B115-A912A057E8AC}"/>
              </a:ext>
            </a:extLst>
          </p:cNvPr>
          <p:cNvSpPr>
            <a:spLocks noGrp="1"/>
          </p:cNvSpPr>
          <p:nvPr>
            <p:ph type="body" sz="quarter" idx="11"/>
          </p:nvPr>
        </p:nvSpPr>
        <p:spPr>
          <a:xfrm>
            <a:off x="3657597" y="836271"/>
            <a:ext cx="4262400" cy="5185458"/>
          </a:xfrm>
          <a:solidFill>
            <a:schemeClr val="accent2"/>
          </a:solidFill>
        </p:spPr>
        <p:txBody>
          <a:bodyPr lIns="252000" tIns="144000" rIns="144000">
            <a:noAutofit/>
          </a:bodyPr>
          <a:lstStyle>
            <a:lvl1pPr marL="0" indent="0">
              <a:lnSpc>
                <a:spcPct val="100000"/>
              </a:lnSpc>
              <a:buNone/>
              <a:defRPr sz="1400">
                <a:solidFill>
                  <a:schemeClr val="tx2"/>
                </a:solidFill>
                <a:latin typeface="+mn-lt"/>
                <a:cs typeface="Arial" panose="020B0604020202020204" pitchFamily="34" charset="0"/>
              </a:defRPr>
            </a:lvl1pPr>
          </a:lstStyle>
          <a:p>
            <a:pPr lvl="0"/>
            <a:r>
              <a:rPr lang="en-US"/>
              <a:t>Click to edit Master text styles</a:t>
            </a:r>
          </a:p>
        </p:txBody>
      </p:sp>
      <p:sp>
        <p:nvSpPr>
          <p:cNvPr id="2" name="Title 1">
            <a:extLst>
              <a:ext uri="{FF2B5EF4-FFF2-40B4-BE49-F238E27FC236}">
                <a16:creationId xmlns:a16="http://schemas.microsoft.com/office/drawing/2014/main" id="{110731EC-67BA-493B-B1C7-6258DD2B6042}"/>
              </a:ext>
            </a:extLst>
          </p:cNvPr>
          <p:cNvSpPr>
            <a:spLocks noGrp="1"/>
          </p:cNvSpPr>
          <p:nvPr>
            <p:ph type="title" hasCustomPrompt="1"/>
          </p:nvPr>
        </p:nvSpPr>
        <p:spPr>
          <a:xfrm>
            <a:off x="625033" y="1659770"/>
            <a:ext cx="2558005" cy="1325563"/>
          </a:xfrm>
        </p:spPr>
        <p:txBody>
          <a:bodyPr anchor="t"/>
          <a:lstStyle>
            <a:lvl1pPr algn="r">
              <a:defRPr>
                <a:latin typeface="+mj-lt"/>
              </a:defRPr>
            </a:lvl1pPr>
          </a:lstStyle>
          <a:p>
            <a:r>
              <a:rPr lang="en-US" dirty="0"/>
              <a:t>Click to </a:t>
            </a:r>
            <a:br>
              <a:rPr lang="en-US" dirty="0"/>
            </a:br>
            <a:r>
              <a:rPr lang="en-US" dirty="0"/>
              <a:t>Add Title</a:t>
            </a:r>
          </a:p>
        </p:txBody>
      </p:sp>
      <p:sp>
        <p:nvSpPr>
          <p:cNvPr id="6" name="Shape 62">
            <a:extLst>
              <a:ext uri="{FF2B5EF4-FFF2-40B4-BE49-F238E27FC236}">
                <a16:creationId xmlns:a16="http://schemas.microsoft.com/office/drawing/2014/main" id="{9EDA533D-03E6-4B64-A81C-A6F9E3301AB5}"/>
              </a:ext>
            </a:extLst>
          </p:cNvPr>
          <p:cNvSpPr/>
          <p:nvPr userDrawn="1"/>
        </p:nvSpPr>
        <p:spPr>
          <a:xfrm rot="16200000" flipV="1">
            <a:off x="965155" y="434980"/>
            <a:ext cx="0" cy="1930310"/>
          </a:xfrm>
          <a:prstGeom prst="line">
            <a:avLst/>
          </a:prstGeom>
          <a:ln w="19050">
            <a:solidFill>
              <a:schemeClr val="tx2"/>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32174074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8CBA09E-664D-42AC-81A8-E6756A655750}"/>
              </a:ext>
            </a:extLst>
          </p:cNvPr>
          <p:cNvSpPr/>
          <p:nvPr userDrawn="1"/>
        </p:nvSpPr>
        <p:spPr>
          <a:xfrm>
            <a:off x="-1" y="1539432"/>
            <a:ext cx="8866207" cy="531856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Picture Placeholder 11">
            <a:extLst>
              <a:ext uri="{FF2B5EF4-FFF2-40B4-BE49-F238E27FC236}">
                <a16:creationId xmlns:a16="http://schemas.microsoft.com/office/drawing/2014/main" id="{82CAE461-C0B1-40CE-96C7-BF817A2EA315}"/>
              </a:ext>
            </a:extLst>
          </p:cNvPr>
          <p:cNvSpPr>
            <a:spLocks noGrp="1"/>
          </p:cNvSpPr>
          <p:nvPr>
            <p:ph type="pic" sz="quarter" idx="15"/>
          </p:nvPr>
        </p:nvSpPr>
        <p:spPr>
          <a:xfrm>
            <a:off x="0" y="0"/>
            <a:ext cx="12191995" cy="6857999"/>
          </a:xfrm>
          <a:custGeom>
            <a:avLst/>
            <a:gdLst>
              <a:gd name="connsiteX0" fmla="*/ 0 w 12191995"/>
              <a:gd name="connsiteY0" fmla="*/ 0 h 6857999"/>
              <a:gd name="connsiteX1" fmla="*/ 12191995 w 12191995"/>
              <a:gd name="connsiteY1" fmla="*/ 0 h 6857999"/>
              <a:gd name="connsiteX2" fmla="*/ 12191995 w 12191995"/>
              <a:gd name="connsiteY2" fmla="*/ 6857999 h 6857999"/>
              <a:gd name="connsiteX3" fmla="*/ 8866207 w 12191995"/>
              <a:gd name="connsiteY3" fmla="*/ 6857999 h 6857999"/>
              <a:gd name="connsiteX4" fmla="*/ 8866207 w 12191995"/>
              <a:gd name="connsiteY4" fmla="*/ 1539432 h 6857999"/>
              <a:gd name="connsiteX5" fmla="*/ 0 w 12191995"/>
              <a:gd name="connsiteY5" fmla="*/ 1539432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5" h="6857999">
                <a:moveTo>
                  <a:pt x="0" y="0"/>
                </a:moveTo>
                <a:lnTo>
                  <a:pt x="12191995" y="0"/>
                </a:lnTo>
                <a:lnTo>
                  <a:pt x="12191995" y="6857999"/>
                </a:lnTo>
                <a:lnTo>
                  <a:pt x="8866207" y="6857999"/>
                </a:lnTo>
                <a:lnTo>
                  <a:pt x="8866207" y="1539432"/>
                </a:lnTo>
                <a:lnTo>
                  <a:pt x="0" y="1539432"/>
                </a:lnTo>
                <a:close/>
              </a:path>
            </a:pathLst>
          </a:custGeom>
          <a:solidFill>
            <a:schemeClr val="bg1">
              <a:lumMod val="95000"/>
            </a:schemeClr>
          </a:solidFill>
        </p:spPr>
        <p:txBody>
          <a:bodyPr wrap="square">
            <a:noAutofit/>
          </a:bodyPr>
          <a:lstStyle/>
          <a:p>
            <a:r>
              <a:rPr lang="en-US"/>
              <a:t>Click icon to add picture</a:t>
            </a:r>
            <a:endParaRPr lang="en-US" dirty="0"/>
          </a:p>
        </p:txBody>
      </p:sp>
      <p:sp>
        <p:nvSpPr>
          <p:cNvPr id="6" name="Title 1">
            <a:extLst>
              <a:ext uri="{FF2B5EF4-FFF2-40B4-BE49-F238E27FC236}">
                <a16:creationId xmlns:a16="http://schemas.microsoft.com/office/drawing/2014/main" id="{AA99C074-A230-B944-8FEA-870A76765C60}"/>
              </a:ext>
            </a:extLst>
          </p:cNvPr>
          <p:cNvSpPr>
            <a:spLocks noGrp="1"/>
          </p:cNvSpPr>
          <p:nvPr>
            <p:ph type="title" hasCustomPrompt="1"/>
          </p:nvPr>
        </p:nvSpPr>
        <p:spPr>
          <a:xfrm>
            <a:off x="838199" y="2002421"/>
            <a:ext cx="7252505" cy="891250"/>
          </a:xfrm>
        </p:spPr>
        <p:txBody>
          <a:bodyPr anchor="t">
            <a:noAutofit/>
          </a:bodyPr>
          <a:lstStyle>
            <a:lvl1pPr>
              <a:defRPr sz="5000" b="1">
                <a:solidFill>
                  <a:schemeClr val="bg1"/>
                </a:solidFill>
                <a:latin typeface="+mj-lt"/>
              </a:defRPr>
            </a:lvl1pPr>
          </a:lstStyle>
          <a:p>
            <a:r>
              <a:rPr lang="en-US" dirty="0"/>
              <a:t>THANK YOU</a:t>
            </a:r>
          </a:p>
        </p:txBody>
      </p:sp>
      <p:sp>
        <p:nvSpPr>
          <p:cNvPr id="13" name="Text Placeholder 12">
            <a:extLst>
              <a:ext uri="{FF2B5EF4-FFF2-40B4-BE49-F238E27FC236}">
                <a16:creationId xmlns:a16="http://schemas.microsoft.com/office/drawing/2014/main" id="{1221857D-ECFA-4D4D-91DF-E36500791501}"/>
              </a:ext>
            </a:extLst>
          </p:cNvPr>
          <p:cNvSpPr>
            <a:spLocks noGrp="1"/>
          </p:cNvSpPr>
          <p:nvPr>
            <p:ph type="body" sz="quarter" idx="14" hasCustomPrompt="1"/>
          </p:nvPr>
        </p:nvSpPr>
        <p:spPr>
          <a:xfrm>
            <a:off x="838200" y="3090444"/>
            <a:ext cx="7252504" cy="338549"/>
          </a:xfrm>
        </p:spPr>
        <p:txBody>
          <a:bodyPr>
            <a:normAutofit/>
          </a:bodyPr>
          <a:lstStyle>
            <a:lvl1pPr marL="0" indent="0">
              <a:buNone/>
              <a:defRPr sz="1600" spc="300">
                <a:solidFill>
                  <a:schemeClr val="bg1"/>
                </a:solidFill>
                <a:latin typeface="+mn-lt"/>
                <a:cs typeface="Arial" panose="020B0604020202020204" pitchFamily="34" charset="0"/>
              </a:defRPr>
            </a:lvl1pPr>
          </a:lstStyle>
          <a:p>
            <a:pPr lvl="0"/>
            <a:r>
              <a:rPr lang="en-US" dirty="0"/>
              <a:t>WWW.WEBSITENAME.COM</a:t>
            </a:r>
          </a:p>
        </p:txBody>
      </p:sp>
      <p:sp>
        <p:nvSpPr>
          <p:cNvPr id="5" name="Shape 62">
            <a:extLst>
              <a:ext uri="{FF2B5EF4-FFF2-40B4-BE49-F238E27FC236}">
                <a16:creationId xmlns:a16="http://schemas.microsoft.com/office/drawing/2014/main" id="{E1A23DB6-E067-4A30-8C4B-98B452428518}"/>
              </a:ext>
            </a:extLst>
          </p:cNvPr>
          <p:cNvSpPr/>
          <p:nvPr userDrawn="1"/>
        </p:nvSpPr>
        <p:spPr>
          <a:xfrm rot="16200000" flipV="1">
            <a:off x="1094402" y="1819845"/>
            <a:ext cx="1" cy="2188805"/>
          </a:xfrm>
          <a:prstGeom prst="line">
            <a:avLst/>
          </a:prstGeom>
          <a:ln w="25400">
            <a:solidFill>
              <a:schemeClr val="bg1"/>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30916583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4_Custom Layout">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233D39E2-2188-4621-B115-A912A057E8AC}"/>
              </a:ext>
            </a:extLst>
          </p:cNvPr>
          <p:cNvSpPr>
            <a:spLocks noGrp="1"/>
          </p:cNvSpPr>
          <p:nvPr>
            <p:ph type="body" sz="quarter" idx="11"/>
          </p:nvPr>
        </p:nvSpPr>
        <p:spPr>
          <a:xfrm>
            <a:off x="0" y="3206186"/>
            <a:ext cx="12192000" cy="3651813"/>
          </a:xfrm>
          <a:solidFill>
            <a:schemeClr val="accent2"/>
          </a:solidFill>
        </p:spPr>
        <p:txBody>
          <a:bodyPr lIns="5400000" tIns="216000" rIns="1800000">
            <a:noAutofit/>
          </a:bodyPr>
          <a:lstStyle>
            <a:lvl1pPr marL="0" indent="0">
              <a:lnSpc>
                <a:spcPct val="100000"/>
              </a:lnSpc>
              <a:buNone/>
              <a:defRPr sz="1400">
                <a:solidFill>
                  <a:schemeClr val="tx2"/>
                </a:solidFill>
                <a:latin typeface="+mn-lt"/>
                <a:cs typeface="Arial" panose="020B0604020202020204" pitchFamily="34" charset="0"/>
              </a:defRPr>
            </a:lvl1pPr>
          </a:lstStyle>
          <a:p>
            <a:pPr lvl="0"/>
            <a:r>
              <a:rPr lang="en-US"/>
              <a:t>Click to edit Master text styles</a:t>
            </a:r>
          </a:p>
        </p:txBody>
      </p:sp>
      <p:sp>
        <p:nvSpPr>
          <p:cNvPr id="2" name="Title 1">
            <a:extLst>
              <a:ext uri="{FF2B5EF4-FFF2-40B4-BE49-F238E27FC236}">
                <a16:creationId xmlns:a16="http://schemas.microsoft.com/office/drawing/2014/main" id="{110731EC-67BA-493B-B1C7-6258DD2B6042}"/>
              </a:ext>
            </a:extLst>
          </p:cNvPr>
          <p:cNvSpPr>
            <a:spLocks noGrp="1"/>
          </p:cNvSpPr>
          <p:nvPr>
            <p:ph type="title" hasCustomPrompt="1"/>
          </p:nvPr>
        </p:nvSpPr>
        <p:spPr>
          <a:xfrm>
            <a:off x="5278053" y="1775520"/>
            <a:ext cx="6435524" cy="1325563"/>
          </a:xfrm>
        </p:spPr>
        <p:txBody>
          <a:bodyPr anchor="b"/>
          <a:lstStyle>
            <a:lvl1pPr algn="l">
              <a:defRPr>
                <a:latin typeface="+mj-lt"/>
              </a:defRPr>
            </a:lvl1pPr>
          </a:lstStyle>
          <a:p>
            <a:r>
              <a:rPr lang="en-US" dirty="0"/>
              <a:t>Click to Add Title</a:t>
            </a:r>
          </a:p>
        </p:txBody>
      </p:sp>
      <p:sp>
        <p:nvSpPr>
          <p:cNvPr id="5" name="Picture Placeholder 4">
            <a:extLst>
              <a:ext uri="{FF2B5EF4-FFF2-40B4-BE49-F238E27FC236}">
                <a16:creationId xmlns:a16="http://schemas.microsoft.com/office/drawing/2014/main" id="{BE84B7CE-D997-4F92-BD9D-3F9DE2782EF8}"/>
              </a:ext>
            </a:extLst>
          </p:cNvPr>
          <p:cNvSpPr>
            <a:spLocks noGrp="1"/>
          </p:cNvSpPr>
          <p:nvPr>
            <p:ph type="pic" sz="quarter" idx="10"/>
          </p:nvPr>
        </p:nvSpPr>
        <p:spPr>
          <a:xfrm>
            <a:off x="971836" y="836271"/>
            <a:ext cx="3523423" cy="5185458"/>
          </a:xfrm>
          <a:solidFill>
            <a:schemeClr val="bg1">
              <a:lumMod val="95000"/>
            </a:schemeClr>
          </a:solidFill>
        </p:spPr>
        <p:txBody>
          <a:bodyPr/>
          <a:lstStyle>
            <a:lvl1pPr>
              <a:defRPr>
                <a:latin typeface="+mn-lt"/>
              </a:defRPr>
            </a:lvl1pPr>
          </a:lstStyle>
          <a:p>
            <a:r>
              <a:rPr lang="en-US"/>
              <a:t>Click icon to add picture</a:t>
            </a:r>
            <a:endParaRPr lang="en-US" dirty="0"/>
          </a:p>
        </p:txBody>
      </p:sp>
    </p:spTree>
    <p:extLst>
      <p:ext uri="{BB962C8B-B14F-4D97-AF65-F5344CB8AC3E}">
        <p14:creationId xmlns:p14="http://schemas.microsoft.com/office/powerpoint/2010/main" val="9972271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5_Custom Layout">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233D39E2-2188-4621-B115-A912A057E8AC}"/>
              </a:ext>
            </a:extLst>
          </p:cNvPr>
          <p:cNvSpPr>
            <a:spLocks noGrp="1"/>
          </p:cNvSpPr>
          <p:nvPr>
            <p:ph type="body" sz="quarter" idx="11"/>
          </p:nvPr>
        </p:nvSpPr>
        <p:spPr>
          <a:xfrm>
            <a:off x="5278052" y="3206186"/>
            <a:ext cx="6435525" cy="2815543"/>
          </a:xfrm>
          <a:noFill/>
          <a:ln>
            <a:noFill/>
          </a:ln>
        </p:spPr>
        <p:txBody>
          <a:bodyPr lIns="0" tIns="216000" rIns="1800000">
            <a:noAutofit/>
          </a:bodyPr>
          <a:lstStyle>
            <a:lvl1pPr marL="0" indent="0">
              <a:lnSpc>
                <a:spcPct val="100000"/>
              </a:lnSpc>
              <a:buNone/>
              <a:defRPr sz="1400">
                <a:latin typeface="+mn-lt"/>
                <a:cs typeface="Arial" panose="020B0604020202020204" pitchFamily="34" charset="0"/>
              </a:defRPr>
            </a:lvl1pPr>
          </a:lstStyle>
          <a:p>
            <a:pPr lvl="0"/>
            <a:r>
              <a:rPr lang="en-US"/>
              <a:t>Click to edit Master text styles</a:t>
            </a:r>
          </a:p>
        </p:txBody>
      </p:sp>
      <p:sp>
        <p:nvSpPr>
          <p:cNvPr id="2" name="Title 1">
            <a:extLst>
              <a:ext uri="{FF2B5EF4-FFF2-40B4-BE49-F238E27FC236}">
                <a16:creationId xmlns:a16="http://schemas.microsoft.com/office/drawing/2014/main" id="{110731EC-67BA-493B-B1C7-6258DD2B6042}"/>
              </a:ext>
            </a:extLst>
          </p:cNvPr>
          <p:cNvSpPr>
            <a:spLocks noGrp="1"/>
          </p:cNvSpPr>
          <p:nvPr>
            <p:ph type="title" hasCustomPrompt="1"/>
          </p:nvPr>
        </p:nvSpPr>
        <p:spPr>
          <a:xfrm>
            <a:off x="5278053" y="1775520"/>
            <a:ext cx="6435524" cy="1325563"/>
          </a:xfrm>
        </p:spPr>
        <p:txBody>
          <a:bodyPr lIns="0" anchor="b"/>
          <a:lstStyle>
            <a:lvl1pPr algn="l">
              <a:defRPr>
                <a:latin typeface="+mj-lt"/>
              </a:defRPr>
            </a:lvl1pPr>
          </a:lstStyle>
          <a:p>
            <a:r>
              <a:rPr lang="en-US" dirty="0"/>
              <a:t>Click to Add Title</a:t>
            </a:r>
          </a:p>
        </p:txBody>
      </p:sp>
      <p:sp>
        <p:nvSpPr>
          <p:cNvPr id="5" name="Picture Placeholder 4">
            <a:extLst>
              <a:ext uri="{FF2B5EF4-FFF2-40B4-BE49-F238E27FC236}">
                <a16:creationId xmlns:a16="http://schemas.microsoft.com/office/drawing/2014/main" id="{BE84B7CE-D997-4F92-BD9D-3F9DE2782EF8}"/>
              </a:ext>
            </a:extLst>
          </p:cNvPr>
          <p:cNvSpPr>
            <a:spLocks noGrp="1"/>
          </p:cNvSpPr>
          <p:nvPr>
            <p:ph type="pic" sz="quarter" idx="10"/>
          </p:nvPr>
        </p:nvSpPr>
        <p:spPr>
          <a:xfrm>
            <a:off x="838200" y="836271"/>
            <a:ext cx="3657059" cy="5185458"/>
          </a:xfrm>
          <a:solidFill>
            <a:schemeClr val="bg1">
              <a:lumMod val="95000"/>
            </a:schemeClr>
          </a:solidFill>
        </p:spPr>
        <p:txBody>
          <a:bodyPr/>
          <a:lstStyle>
            <a:lvl1pPr>
              <a:defRPr>
                <a:latin typeface="+mn-lt"/>
              </a:defRPr>
            </a:lvl1pPr>
          </a:lstStyle>
          <a:p>
            <a:r>
              <a:rPr lang="en-US"/>
              <a:t>Click icon to add picture</a:t>
            </a:r>
            <a:endParaRPr lang="en-US" dirty="0"/>
          </a:p>
        </p:txBody>
      </p:sp>
    </p:spTree>
    <p:extLst>
      <p:ext uri="{BB962C8B-B14F-4D97-AF65-F5344CB8AC3E}">
        <p14:creationId xmlns:p14="http://schemas.microsoft.com/office/powerpoint/2010/main" val="5831282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6_Custom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E84B7CE-D997-4F92-BD9D-3F9DE2782EF8}"/>
              </a:ext>
            </a:extLst>
          </p:cNvPr>
          <p:cNvSpPr>
            <a:spLocks noGrp="1"/>
          </p:cNvSpPr>
          <p:nvPr>
            <p:ph type="pic" sz="quarter" idx="10"/>
          </p:nvPr>
        </p:nvSpPr>
        <p:spPr>
          <a:xfrm>
            <a:off x="4745620" y="3428990"/>
            <a:ext cx="7446380" cy="3429009"/>
          </a:xfrm>
        </p:spPr>
        <p:txBody>
          <a:bodyPr/>
          <a:lstStyle>
            <a:lvl1pPr>
              <a:defRPr>
                <a:latin typeface="+mn-lt"/>
              </a:defRPr>
            </a:lvl1pPr>
          </a:lstStyle>
          <a:p>
            <a:r>
              <a:rPr lang="en-US"/>
              <a:t>Click icon to add picture</a:t>
            </a:r>
            <a:endParaRPr lang="en-US" dirty="0"/>
          </a:p>
        </p:txBody>
      </p:sp>
      <p:sp>
        <p:nvSpPr>
          <p:cNvPr id="2" name="Title 1">
            <a:extLst>
              <a:ext uri="{FF2B5EF4-FFF2-40B4-BE49-F238E27FC236}">
                <a16:creationId xmlns:a16="http://schemas.microsoft.com/office/drawing/2014/main" id="{110731EC-67BA-493B-B1C7-6258DD2B6042}"/>
              </a:ext>
            </a:extLst>
          </p:cNvPr>
          <p:cNvSpPr>
            <a:spLocks noGrp="1"/>
          </p:cNvSpPr>
          <p:nvPr>
            <p:ph type="title" hasCustomPrompt="1"/>
          </p:nvPr>
        </p:nvSpPr>
        <p:spPr>
          <a:xfrm>
            <a:off x="838200" y="1659770"/>
            <a:ext cx="3085618" cy="1325563"/>
          </a:xfrm>
        </p:spPr>
        <p:txBody>
          <a:bodyPr lIns="0" anchor="t"/>
          <a:lstStyle>
            <a:lvl1pPr algn="l">
              <a:defRPr>
                <a:latin typeface="+mj-lt"/>
              </a:defRPr>
            </a:lvl1pPr>
          </a:lstStyle>
          <a:p>
            <a:r>
              <a:rPr lang="en-US" dirty="0"/>
              <a:t>Click to </a:t>
            </a:r>
            <a:br>
              <a:rPr lang="en-US" dirty="0"/>
            </a:br>
            <a:r>
              <a:rPr lang="en-US" dirty="0"/>
              <a:t>Add Title</a:t>
            </a:r>
          </a:p>
        </p:txBody>
      </p:sp>
      <p:sp>
        <p:nvSpPr>
          <p:cNvPr id="6" name="Shape 62">
            <a:extLst>
              <a:ext uri="{FF2B5EF4-FFF2-40B4-BE49-F238E27FC236}">
                <a16:creationId xmlns:a16="http://schemas.microsoft.com/office/drawing/2014/main" id="{9EDA533D-03E6-4B64-A81C-A6F9E3301AB5}"/>
              </a:ext>
            </a:extLst>
          </p:cNvPr>
          <p:cNvSpPr/>
          <p:nvPr userDrawn="1"/>
        </p:nvSpPr>
        <p:spPr>
          <a:xfrm rot="16200000" flipV="1">
            <a:off x="965155" y="434980"/>
            <a:ext cx="0" cy="1930310"/>
          </a:xfrm>
          <a:prstGeom prst="line">
            <a:avLst/>
          </a:prstGeom>
          <a:ln w="19050">
            <a:solidFill>
              <a:schemeClr val="tx2"/>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
        <p:nvSpPr>
          <p:cNvPr id="3" name="Rectangle 2">
            <a:extLst>
              <a:ext uri="{FF2B5EF4-FFF2-40B4-BE49-F238E27FC236}">
                <a16:creationId xmlns:a16="http://schemas.microsoft.com/office/drawing/2014/main" id="{9DF8596F-E730-47C4-86C3-F4A9B3F78268}"/>
              </a:ext>
            </a:extLst>
          </p:cNvPr>
          <p:cNvSpPr/>
          <p:nvPr userDrawn="1"/>
        </p:nvSpPr>
        <p:spPr>
          <a:xfrm>
            <a:off x="4745620" y="0"/>
            <a:ext cx="7446380" cy="3428990"/>
          </a:xfrm>
          <a:prstGeom prst="rect">
            <a:avLst/>
          </a:prstGeom>
          <a:solidFill>
            <a:schemeClr val="accent2"/>
          </a:solidFill>
        </p:spPr>
        <p:txBody>
          <a:bodyPr vert="horz" lIns="252000" tIns="144000" rIns="144000" bIns="45720" rtlCol="0">
            <a:noAutofit/>
          </a:bodyPr>
          <a:lstStyle/>
          <a:p>
            <a:pPr lvl="0" indent="0">
              <a:lnSpc>
                <a:spcPct val="100000"/>
              </a:lnSpc>
              <a:spcBef>
                <a:spcPts val="1000"/>
              </a:spcBef>
              <a:buFont typeface="Arial" panose="020B0604020202020204" pitchFamily="34" charset="0"/>
              <a:buNone/>
            </a:pPr>
            <a:endParaRPr lang="en-US" sz="1400" b="0" i="0" dirty="0">
              <a:solidFill>
                <a:schemeClr val="tx2"/>
              </a:solidFill>
              <a:latin typeface="+mn-lt"/>
              <a:cs typeface="Arial" panose="020B0604020202020204" pitchFamily="34" charset="0"/>
            </a:endParaRPr>
          </a:p>
        </p:txBody>
      </p:sp>
      <p:sp>
        <p:nvSpPr>
          <p:cNvPr id="8" name="Text Placeholder 6">
            <a:extLst>
              <a:ext uri="{FF2B5EF4-FFF2-40B4-BE49-F238E27FC236}">
                <a16:creationId xmlns:a16="http://schemas.microsoft.com/office/drawing/2014/main" id="{2E0AB4DF-4264-4631-9A72-72B25F9BEED8}"/>
              </a:ext>
            </a:extLst>
          </p:cNvPr>
          <p:cNvSpPr>
            <a:spLocks noGrp="1"/>
          </p:cNvSpPr>
          <p:nvPr>
            <p:ph type="body" sz="quarter" idx="12" hasCustomPrompt="1"/>
          </p:nvPr>
        </p:nvSpPr>
        <p:spPr>
          <a:xfrm>
            <a:off x="5359078" y="987207"/>
            <a:ext cx="2837822" cy="382749"/>
          </a:xfrm>
        </p:spPr>
        <p:txBody>
          <a:bodyPr lIns="0" tIns="0" anchor="t">
            <a:normAutofit/>
          </a:bodyPr>
          <a:lstStyle>
            <a:lvl1pPr marL="0" indent="0">
              <a:buNone/>
              <a:defRPr sz="1600" b="1">
                <a:solidFill>
                  <a:schemeClr val="tx2"/>
                </a:solidFill>
                <a:latin typeface="+mn-lt"/>
                <a:cs typeface="Arial" panose="020B0604020202020204" pitchFamily="34" charset="0"/>
              </a:defRPr>
            </a:lvl1pPr>
          </a:lstStyle>
          <a:p>
            <a:pPr lvl="0"/>
            <a:r>
              <a:rPr lang="en-US" dirty="0"/>
              <a:t>Click to add title here</a:t>
            </a:r>
          </a:p>
        </p:txBody>
      </p:sp>
      <p:sp>
        <p:nvSpPr>
          <p:cNvPr id="9" name="Text Placeholder 3">
            <a:extLst>
              <a:ext uri="{FF2B5EF4-FFF2-40B4-BE49-F238E27FC236}">
                <a16:creationId xmlns:a16="http://schemas.microsoft.com/office/drawing/2014/main" id="{0E3F0CD0-D764-45BB-9798-E9046593B3AC}"/>
              </a:ext>
            </a:extLst>
          </p:cNvPr>
          <p:cNvSpPr>
            <a:spLocks noGrp="1"/>
          </p:cNvSpPr>
          <p:nvPr>
            <p:ph type="body" sz="quarter" idx="15"/>
          </p:nvPr>
        </p:nvSpPr>
        <p:spPr>
          <a:xfrm>
            <a:off x="8351371" y="987208"/>
            <a:ext cx="3501106" cy="1397178"/>
          </a:xfrm>
        </p:spPr>
        <p:txBody>
          <a:bodyPr lIns="0" tIns="0">
            <a:normAutofit/>
          </a:bodyPr>
          <a:lstStyle>
            <a:lvl1pPr marL="0" indent="0">
              <a:lnSpc>
                <a:spcPct val="100000"/>
              </a:lnSpc>
              <a:buNone/>
              <a:defRPr sz="1400">
                <a:solidFill>
                  <a:schemeClr val="tx2"/>
                </a:solidFill>
                <a:latin typeface="+mn-lt"/>
              </a:defRPr>
            </a:lvl1pPr>
            <a:lvl2pPr marL="457200" indent="0">
              <a:buNone/>
              <a:defRPr sz="1200"/>
            </a:lvl2pPr>
            <a:lvl3pPr marL="914400" indent="0">
              <a:buNone/>
              <a:defRPr sz="1100"/>
            </a:lvl3pPr>
            <a:lvl4pPr>
              <a:defRPr sz="1050"/>
            </a:lvl4pPr>
            <a:lvl5pPr>
              <a:defRPr sz="1050"/>
            </a:lvl5pPr>
          </a:lstStyle>
          <a:p>
            <a:pPr lvl="0"/>
            <a:r>
              <a:rPr lang="en-US"/>
              <a:t>Click to edit Master text styles</a:t>
            </a:r>
          </a:p>
        </p:txBody>
      </p:sp>
    </p:spTree>
    <p:extLst>
      <p:ext uri="{BB962C8B-B14F-4D97-AF65-F5344CB8AC3E}">
        <p14:creationId xmlns:p14="http://schemas.microsoft.com/office/powerpoint/2010/main" val="33363622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9B9B3BD2-24FF-4E30-B0DA-4DCD6E57D9FC}"/>
              </a:ext>
            </a:extLst>
          </p:cNvPr>
          <p:cNvSpPr>
            <a:spLocks noGrp="1"/>
          </p:cNvSpPr>
          <p:nvPr>
            <p:ph type="pic" sz="quarter" idx="10"/>
          </p:nvPr>
        </p:nvSpPr>
        <p:spPr>
          <a:xfrm>
            <a:off x="838200" y="0"/>
            <a:ext cx="11353800" cy="6858000"/>
          </a:xfrm>
        </p:spPr>
        <p:txBody>
          <a:bodyPr/>
          <a:lstStyle/>
          <a:p>
            <a:r>
              <a:rPr lang="en-US"/>
              <a:t>Click icon to add picture</a:t>
            </a:r>
            <a:endParaRPr lang="en-US" dirty="0"/>
          </a:p>
        </p:txBody>
      </p:sp>
      <p:sp>
        <p:nvSpPr>
          <p:cNvPr id="2" name="Title 1">
            <a:extLst>
              <a:ext uri="{FF2B5EF4-FFF2-40B4-BE49-F238E27FC236}">
                <a16:creationId xmlns:a16="http://schemas.microsoft.com/office/drawing/2014/main" id="{C7F92C0C-7E68-45AE-8824-6858C6874760}"/>
              </a:ext>
            </a:extLst>
          </p:cNvPr>
          <p:cNvSpPr>
            <a:spLocks noGrp="1"/>
          </p:cNvSpPr>
          <p:nvPr>
            <p:ph type="title" hasCustomPrompt="1"/>
          </p:nvPr>
        </p:nvSpPr>
        <p:spPr>
          <a:xfrm>
            <a:off x="838200" y="4566452"/>
            <a:ext cx="5007015" cy="1440000"/>
          </a:xfrm>
          <a:solidFill>
            <a:schemeClr val="bg1"/>
          </a:solidFill>
        </p:spPr>
        <p:txBody>
          <a:bodyPr lIns="216000">
            <a:normAutofit/>
          </a:bodyPr>
          <a:lstStyle>
            <a:lvl1pPr>
              <a:defRPr sz="4000">
                <a:latin typeface="+mj-lt"/>
              </a:defRPr>
            </a:lvl1pPr>
          </a:lstStyle>
          <a:p>
            <a:r>
              <a:rPr lang="en-US" dirty="0"/>
              <a:t>Click to edit </a:t>
            </a:r>
            <a:br>
              <a:rPr lang="en-US" dirty="0"/>
            </a:br>
            <a:r>
              <a:rPr lang="en-US" dirty="0"/>
              <a:t>Master title style</a:t>
            </a:r>
          </a:p>
        </p:txBody>
      </p:sp>
    </p:spTree>
    <p:extLst>
      <p:ext uri="{BB962C8B-B14F-4D97-AF65-F5344CB8AC3E}">
        <p14:creationId xmlns:p14="http://schemas.microsoft.com/office/powerpoint/2010/main" val="9536023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9B9B3BD2-24FF-4E30-B0DA-4DCD6E57D9FC}"/>
              </a:ext>
            </a:extLst>
          </p:cNvPr>
          <p:cNvSpPr>
            <a:spLocks noGrp="1"/>
          </p:cNvSpPr>
          <p:nvPr>
            <p:ph type="pic" sz="quarter" idx="10"/>
          </p:nvPr>
        </p:nvSpPr>
        <p:spPr>
          <a:xfrm>
            <a:off x="838200" y="0"/>
            <a:ext cx="11353800" cy="6858000"/>
          </a:xfrm>
        </p:spPr>
        <p:txBody>
          <a:bodyPr/>
          <a:lstStyle/>
          <a:p>
            <a:r>
              <a:rPr lang="en-US"/>
              <a:t>Click icon to add picture</a:t>
            </a:r>
            <a:endParaRPr lang="en-US" dirty="0"/>
          </a:p>
        </p:txBody>
      </p:sp>
      <p:sp>
        <p:nvSpPr>
          <p:cNvPr id="4" name="Text Placeholder 3">
            <a:extLst>
              <a:ext uri="{FF2B5EF4-FFF2-40B4-BE49-F238E27FC236}">
                <a16:creationId xmlns:a16="http://schemas.microsoft.com/office/drawing/2014/main" id="{049A10FA-D831-43AB-9DF1-EDB14480E3E1}"/>
              </a:ext>
            </a:extLst>
          </p:cNvPr>
          <p:cNvSpPr>
            <a:spLocks noGrp="1"/>
          </p:cNvSpPr>
          <p:nvPr>
            <p:ph type="body" sz="quarter" idx="11" hasCustomPrompt="1"/>
          </p:nvPr>
        </p:nvSpPr>
        <p:spPr>
          <a:xfrm>
            <a:off x="0" y="-1478756"/>
            <a:ext cx="4572000" cy="1189037"/>
          </a:xfrm>
        </p:spPr>
        <p:txBody>
          <a:bodyPr anchor="b">
            <a:normAutofit/>
          </a:bodyPr>
          <a:lstStyle>
            <a:lvl1pPr marL="0" indent="0">
              <a:buNone/>
              <a:defRPr sz="2800">
                <a:solidFill>
                  <a:schemeClr val="bg1">
                    <a:lumMod val="85000"/>
                  </a:schemeClr>
                </a:solidFill>
              </a:defRPr>
            </a:lvl1pPr>
          </a:lstStyle>
          <a:p>
            <a:pPr lvl="0"/>
            <a:r>
              <a:rPr lang="en-US" dirty="0"/>
              <a:t>Slide Title</a:t>
            </a:r>
          </a:p>
        </p:txBody>
      </p:sp>
    </p:spTree>
    <p:extLst>
      <p:ext uri="{BB962C8B-B14F-4D97-AF65-F5344CB8AC3E}">
        <p14:creationId xmlns:p14="http://schemas.microsoft.com/office/powerpoint/2010/main" val="26320271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4" name="Picture Placeholder 4">
            <a:extLst>
              <a:ext uri="{FF2B5EF4-FFF2-40B4-BE49-F238E27FC236}">
                <a16:creationId xmlns:a16="http://schemas.microsoft.com/office/drawing/2014/main" id="{8DE1C71F-8DD3-4FFB-B233-CF08AE5260F8}"/>
              </a:ext>
            </a:extLst>
          </p:cNvPr>
          <p:cNvSpPr>
            <a:spLocks noGrp="1"/>
          </p:cNvSpPr>
          <p:nvPr>
            <p:ph type="pic" sz="quarter" idx="10"/>
          </p:nvPr>
        </p:nvSpPr>
        <p:spPr>
          <a:xfrm>
            <a:off x="0" y="0"/>
            <a:ext cx="12192000" cy="6858000"/>
          </a:xfrm>
        </p:spPr>
        <p:txBody>
          <a:bodyPr/>
          <a:lstStyle/>
          <a:p>
            <a:r>
              <a:rPr lang="en-US"/>
              <a:t>Click icon to add picture</a:t>
            </a:r>
            <a:endParaRPr lang="en-US" dirty="0"/>
          </a:p>
        </p:txBody>
      </p:sp>
      <p:sp>
        <p:nvSpPr>
          <p:cNvPr id="3" name="Title 4">
            <a:extLst>
              <a:ext uri="{FF2B5EF4-FFF2-40B4-BE49-F238E27FC236}">
                <a16:creationId xmlns:a16="http://schemas.microsoft.com/office/drawing/2014/main" id="{7FBD120B-8377-4641-9618-9DD682652CAA}"/>
              </a:ext>
            </a:extLst>
          </p:cNvPr>
          <p:cNvSpPr>
            <a:spLocks noGrp="1"/>
          </p:cNvSpPr>
          <p:nvPr>
            <p:ph type="title"/>
          </p:nvPr>
        </p:nvSpPr>
        <p:spPr>
          <a:xfrm>
            <a:off x="0" y="4705635"/>
            <a:ext cx="5845215" cy="1440000"/>
          </a:xfrm>
          <a:solidFill>
            <a:schemeClr val="bg1"/>
          </a:solidFill>
        </p:spPr>
        <p:txBody>
          <a:bodyPr lIns="792000">
            <a:normAutofit/>
          </a:bodyPr>
          <a:lstStyle>
            <a:lvl1pPr>
              <a:defRPr sz="4000">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425974026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9_Custom Layout">
    <p:spTree>
      <p:nvGrpSpPr>
        <p:cNvPr id="1" name=""/>
        <p:cNvGrpSpPr/>
        <p:nvPr/>
      </p:nvGrpSpPr>
      <p:grpSpPr>
        <a:xfrm>
          <a:off x="0" y="0"/>
          <a:ext cx="0" cy="0"/>
          <a:chOff x="0" y="0"/>
          <a:chExt cx="0" cy="0"/>
        </a:xfrm>
      </p:grpSpPr>
      <p:sp>
        <p:nvSpPr>
          <p:cNvPr id="4" name="Picture Placeholder 4">
            <a:extLst>
              <a:ext uri="{FF2B5EF4-FFF2-40B4-BE49-F238E27FC236}">
                <a16:creationId xmlns:a16="http://schemas.microsoft.com/office/drawing/2014/main" id="{8DE1C71F-8DD3-4FFB-B233-CF08AE5260F8}"/>
              </a:ext>
            </a:extLst>
          </p:cNvPr>
          <p:cNvSpPr>
            <a:spLocks noGrp="1"/>
          </p:cNvSpPr>
          <p:nvPr>
            <p:ph type="pic" sz="quarter" idx="10"/>
          </p:nvPr>
        </p:nvSpPr>
        <p:spPr>
          <a:xfrm>
            <a:off x="0" y="0"/>
            <a:ext cx="12192000" cy="6858000"/>
          </a:xfrm>
        </p:spPr>
        <p:txBody>
          <a:bodyPr/>
          <a:lstStyle/>
          <a:p>
            <a:r>
              <a:rPr lang="en-US"/>
              <a:t>Click icon to add picture</a:t>
            </a:r>
            <a:endParaRPr lang="en-US" dirty="0"/>
          </a:p>
        </p:txBody>
      </p:sp>
    </p:spTree>
    <p:extLst>
      <p:ext uri="{BB962C8B-B14F-4D97-AF65-F5344CB8AC3E}">
        <p14:creationId xmlns:p14="http://schemas.microsoft.com/office/powerpoint/2010/main" val="295594173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4" name="Picture Placeholder 4">
            <a:extLst>
              <a:ext uri="{FF2B5EF4-FFF2-40B4-BE49-F238E27FC236}">
                <a16:creationId xmlns:a16="http://schemas.microsoft.com/office/drawing/2014/main" id="{8DE1C71F-8DD3-4FFB-B233-CF08AE5260F8}"/>
              </a:ext>
            </a:extLst>
          </p:cNvPr>
          <p:cNvSpPr>
            <a:spLocks noGrp="1"/>
          </p:cNvSpPr>
          <p:nvPr>
            <p:ph type="pic" sz="quarter" idx="10"/>
          </p:nvPr>
        </p:nvSpPr>
        <p:spPr>
          <a:xfrm>
            <a:off x="0" y="0"/>
            <a:ext cx="12192000" cy="5497975"/>
          </a:xfrm>
        </p:spPr>
        <p:txBody>
          <a:bodyPr/>
          <a:lstStyle/>
          <a:p>
            <a:r>
              <a:rPr lang="en-US"/>
              <a:t>Click icon to add picture</a:t>
            </a:r>
            <a:endParaRPr lang="en-US" dirty="0"/>
          </a:p>
        </p:txBody>
      </p:sp>
      <p:sp>
        <p:nvSpPr>
          <p:cNvPr id="3" name="Title 4">
            <a:extLst>
              <a:ext uri="{FF2B5EF4-FFF2-40B4-BE49-F238E27FC236}">
                <a16:creationId xmlns:a16="http://schemas.microsoft.com/office/drawing/2014/main" id="{8DF09845-7890-4D10-A53B-2A4D05316878}"/>
              </a:ext>
            </a:extLst>
          </p:cNvPr>
          <p:cNvSpPr>
            <a:spLocks noGrp="1"/>
          </p:cNvSpPr>
          <p:nvPr>
            <p:ph type="title"/>
          </p:nvPr>
        </p:nvSpPr>
        <p:spPr>
          <a:xfrm>
            <a:off x="853440" y="5688402"/>
            <a:ext cx="8717280" cy="823070"/>
          </a:xfrm>
          <a:solidFill>
            <a:schemeClr val="bg1"/>
          </a:solidFill>
        </p:spPr>
        <p:txBody>
          <a:bodyPr lIns="0"/>
          <a:lstStyle>
            <a:lvl1pPr>
              <a:defRPr>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36614727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0_Custom Layout">
    <p:spTree>
      <p:nvGrpSpPr>
        <p:cNvPr id="1" name=""/>
        <p:cNvGrpSpPr/>
        <p:nvPr/>
      </p:nvGrpSpPr>
      <p:grpSpPr>
        <a:xfrm>
          <a:off x="0" y="0"/>
          <a:ext cx="0" cy="0"/>
          <a:chOff x="0" y="0"/>
          <a:chExt cx="0" cy="0"/>
        </a:xfrm>
      </p:grpSpPr>
      <p:sp>
        <p:nvSpPr>
          <p:cNvPr id="4" name="Picture Placeholder 4">
            <a:extLst>
              <a:ext uri="{FF2B5EF4-FFF2-40B4-BE49-F238E27FC236}">
                <a16:creationId xmlns:a16="http://schemas.microsoft.com/office/drawing/2014/main" id="{8DE1C71F-8DD3-4FFB-B233-CF08AE5260F8}"/>
              </a:ext>
            </a:extLst>
          </p:cNvPr>
          <p:cNvSpPr>
            <a:spLocks noGrp="1"/>
          </p:cNvSpPr>
          <p:nvPr>
            <p:ph type="pic" sz="quarter" idx="10"/>
          </p:nvPr>
        </p:nvSpPr>
        <p:spPr>
          <a:xfrm>
            <a:off x="0" y="0"/>
            <a:ext cx="12192000" cy="5497975"/>
          </a:xfrm>
        </p:spPr>
        <p:txBody>
          <a:bodyPr/>
          <a:lstStyle/>
          <a:p>
            <a:r>
              <a:rPr lang="en-US"/>
              <a:t>Click icon to add picture</a:t>
            </a:r>
            <a:endParaRPr lang="en-US" dirty="0"/>
          </a:p>
        </p:txBody>
      </p:sp>
    </p:spTree>
    <p:extLst>
      <p:ext uri="{BB962C8B-B14F-4D97-AF65-F5344CB8AC3E}">
        <p14:creationId xmlns:p14="http://schemas.microsoft.com/office/powerpoint/2010/main" val="212595410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4" name="Picture Placeholder 4">
            <a:extLst>
              <a:ext uri="{FF2B5EF4-FFF2-40B4-BE49-F238E27FC236}">
                <a16:creationId xmlns:a16="http://schemas.microsoft.com/office/drawing/2014/main" id="{8DE1C71F-8DD3-4FFB-B233-CF08AE5260F8}"/>
              </a:ext>
            </a:extLst>
          </p:cNvPr>
          <p:cNvSpPr>
            <a:spLocks noGrp="1"/>
          </p:cNvSpPr>
          <p:nvPr>
            <p:ph type="pic" sz="quarter" idx="10"/>
          </p:nvPr>
        </p:nvSpPr>
        <p:spPr>
          <a:xfrm>
            <a:off x="838200" y="1"/>
            <a:ext cx="11353800" cy="5547360"/>
          </a:xfrm>
        </p:spPr>
        <p:txBody>
          <a:bodyPr/>
          <a:lstStyle/>
          <a:p>
            <a:r>
              <a:rPr lang="en-US"/>
              <a:t>Click icon to add picture</a:t>
            </a:r>
            <a:endParaRPr lang="en-US" dirty="0"/>
          </a:p>
        </p:txBody>
      </p:sp>
      <p:sp>
        <p:nvSpPr>
          <p:cNvPr id="3" name="Title 4">
            <a:extLst>
              <a:ext uri="{FF2B5EF4-FFF2-40B4-BE49-F238E27FC236}">
                <a16:creationId xmlns:a16="http://schemas.microsoft.com/office/drawing/2014/main" id="{7EBB9618-FC05-4C85-8241-A1EFCE8127AD}"/>
              </a:ext>
            </a:extLst>
          </p:cNvPr>
          <p:cNvSpPr>
            <a:spLocks noGrp="1"/>
          </p:cNvSpPr>
          <p:nvPr>
            <p:ph type="title"/>
          </p:nvPr>
        </p:nvSpPr>
        <p:spPr>
          <a:xfrm>
            <a:off x="853440" y="5688402"/>
            <a:ext cx="8717280" cy="823070"/>
          </a:xfrm>
          <a:solidFill>
            <a:schemeClr val="bg1"/>
          </a:solidFill>
        </p:spPr>
        <p:txBody>
          <a:bodyPr lIns="0"/>
          <a:lstStyle>
            <a:lvl1pPr>
              <a:defRPr>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2713661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with Image">
    <p:bg>
      <p:bgPr>
        <a:solidFill>
          <a:schemeClr val="accent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8CBA09E-664D-42AC-81A8-E6756A655750}"/>
              </a:ext>
            </a:extLst>
          </p:cNvPr>
          <p:cNvSpPr/>
          <p:nvPr userDrawn="1"/>
        </p:nvSpPr>
        <p:spPr>
          <a:xfrm>
            <a:off x="0" y="1539433"/>
            <a:ext cx="8866207" cy="53185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Picture Placeholder 11">
            <a:extLst>
              <a:ext uri="{FF2B5EF4-FFF2-40B4-BE49-F238E27FC236}">
                <a16:creationId xmlns:a16="http://schemas.microsoft.com/office/drawing/2014/main" id="{82CAE461-C0B1-40CE-96C7-BF817A2EA315}"/>
              </a:ext>
            </a:extLst>
          </p:cNvPr>
          <p:cNvSpPr>
            <a:spLocks noGrp="1"/>
          </p:cNvSpPr>
          <p:nvPr>
            <p:ph type="pic" sz="quarter" idx="15"/>
          </p:nvPr>
        </p:nvSpPr>
        <p:spPr>
          <a:xfrm>
            <a:off x="0" y="0"/>
            <a:ext cx="12191995" cy="6857999"/>
          </a:xfrm>
          <a:custGeom>
            <a:avLst/>
            <a:gdLst>
              <a:gd name="connsiteX0" fmla="*/ 0 w 12191995"/>
              <a:gd name="connsiteY0" fmla="*/ 0 h 6857999"/>
              <a:gd name="connsiteX1" fmla="*/ 12191995 w 12191995"/>
              <a:gd name="connsiteY1" fmla="*/ 0 h 6857999"/>
              <a:gd name="connsiteX2" fmla="*/ 12191995 w 12191995"/>
              <a:gd name="connsiteY2" fmla="*/ 6857999 h 6857999"/>
              <a:gd name="connsiteX3" fmla="*/ 8866207 w 12191995"/>
              <a:gd name="connsiteY3" fmla="*/ 6857999 h 6857999"/>
              <a:gd name="connsiteX4" fmla="*/ 8866207 w 12191995"/>
              <a:gd name="connsiteY4" fmla="*/ 1539432 h 6857999"/>
              <a:gd name="connsiteX5" fmla="*/ 0 w 12191995"/>
              <a:gd name="connsiteY5" fmla="*/ 1539432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5" h="6857999">
                <a:moveTo>
                  <a:pt x="0" y="0"/>
                </a:moveTo>
                <a:lnTo>
                  <a:pt x="12191995" y="0"/>
                </a:lnTo>
                <a:lnTo>
                  <a:pt x="12191995" y="6857999"/>
                </a:lnTo>
                <a:lnTo>
                  <a:pt x="8866207" y="6857999"/>
                </a:lnTo>
                <a:lnTo>
                  <a:pt x="8866207" y="1539432"/>
                </a:lnTo>
                <a:lnTo>
                  <a:pt x="0" y="1539432"/>
                </a:lnTo>
                <a:close/>
              </a:path>
            </a:pathLst>
          </a:custGeom>
          <a:solidFill>
            <a:schemeClr val="bg1">
              <a:lumMod val="95000"/>
            </a:schemeClr>
          </a:solidFill>
        </p:spPr>
        <p:txBody>
          <a:bodyPr wrap="square">
            <a:noAutofit/>
          </a:bodyPr>
          <a:lstStyle/>
          <a:p>
            <a:r>
              <a:rPr lang="en-US"/>
              <a:t>Click icon to add picture</a:t>
            </a:r>
            <a:endParaRPr lang="en-US" dirty="0"/>
          </a:p>
        </p:txBody>
      </p:sp>
      <p:sp>
        <p:nvSpPr>
          <p:cNvPr id="6" name="Title 1">
            <a:extLst>
              <a:ext uri="{FF2B5EF4-FFF2-40B4-BE49-F238E27FC236}">
                <a16:creationId xmlns:a16="http://schemas.microsoft.com/office/drawing/2014/main" id="{AA99C074-A230-B944-8FEA-870A76765C60}"/>
              </a:ext>
            </a:extLst>
          </p:cNvPr>
          <p:cNvSpPr>
            <a:spLocks noGrp="1"/>
          </p:cNvSpPr>
          <p:nvPr>
            <p:ph type="title" hasCustomPrompt="1"/>
          </p:nvPr>
        </p:nvSpPr>
        <p:spPr>
          <a:xfrm>
            <a:off x="838199" y="2002421"/>
            <a:ext cx="7252505" cy="891250"/>
          </a:xfrm>
        </p:spPr>
        <p:txBody>
          <a:bodyPr anchor="t">
            <a:noAutofit/>
          </a:bodyPr>
          <a:lstStyle>
            <a:lvl1pPr>
              <a:defRPr sz="5000" b="1">
                <a:solidFill>
                  <a:schemeClr val="bg1"/>
                </a:solidFill>
                <a:latin typeface="+mj-lt"/>
              </a:defRPr>
            </a:lvl1pPr>
          </a:lstStyle>
          <a:p>
            <a:r>
              <a:rPr lang="en-US" dirty="0"/>
              <a:t>CLICK TO ADD TITLE</a:t>
            </a:r>
          </a:p>
        </p:txBody>
      </p:sp>
      <p:sp>
        <p:nvSpPr>
          <p:cNvPr id="13" name="Text Placeholder 12">
            <a:extLst>
              <a:ext uri="{FF2B5EF4-FFF2-40B4-BE49-F238E27FC236}">
                <a16:creationId xmlns:a16="http://schemas.microsoft.com/office/drawing/2014/main" id="{1221857D-ECFA-4D4D-91DF-E36500791501}"/>
              </a:ext>
            </a:extLst>
          </p:cNvPr>
          <p:cNvSpPr>
            <a:spLocks noGrp="1"/>
          </p:cNvSpPr>
          <p:nvPr>
            <p:ph type="body" sz="quarter" idx="14" hasCustomPrompt="1"/>
          </p:nvPr>
        </p:nvSpPr>
        <p:spPr>
          <a:xfrm>
            <a:off x="838200" y="3090444"/>
            <a:ext cx="7252504" cy="338549"/>
          </a:xfrm>
        </p:spPr>
        <p:txBody>
          <a:bodyPr>
            <a:normAutofit/>
          </a:bodyPr>
          <a:lstStyle>
            <a:lvl1pPr marL="0" indent="0">
              <a:buNone/>
              <a:defRPr sz="1600" spc="300">
                <a:solidFill>
                  <a:schemeClr val="bg1"/>
                </a:solidFill>
                <a:latin typeface="+mn-lt"/>
                <a:cs typeface="Arial" panose="020B0604020202020204" pitchFamily="34" charset="0"/>
              </a:defRPr>
            </a:lvl1pPr>
          </a:lstStyle>
          <a:p>
            <a:pPr lvl="0"/>
            <a:r>
              <a:rPr lang="en-US" dirty="0"/>
              <a:t>SUBTITLE GOES HERE</a:t>
            </a:r>
          </a:p>
        </p:txBody>
      </p:sp>
      <p:sp>
        <p:nvSpPr>
          <p:cNvPr id="5" name="Shape 62">
            <a:extLst>
              <a:ext uri="{FF2B5EF4-FFF2-40B4-BE49-F238E27FC236}">
                <a16:creationId xmlns:a16="http://schemas.microsoft.com/office/drawing/2014/main" id="{E1A23DB6-E067-4A30-8C4B-98B452428518}"/>
              </a:ext>
            </a:extLst>
          </p:cNvPr>
          <p:cNvSpPr/>
          <p:nvPr userDrawn="1"/>
        </p:nvSpPr>
        <p:spPr>
          <a:xfrm rot="16200000" flipV="1">
            <a:off x="1094402" y="1819845"/>
            <a:ext cx="1" cy="2188805"/>
          </a:xfrm>
          <a:prstGeom prst="line">
            <a:avLst/>
          </a:prstGeom>
          <a:ln w="25400">
            <a:solidFill>
              <a:schemeClr val="bg1"/>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155885000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1_Custom Layout">
    <p:spTree>
      <p:nvGrpSpPr>
        <p:cNvPr id="1" name=""/>
        <p:cNvGrpSpPr/>
        <p:nvPr/>
      </p:nvGrpSpPr>
      <p:grpSpPr>
        <a:xfrm>
          <a:off x="0" y="0"/>
          <a:ext cx="0" cy="0"/>
          <a:chOff x="0" y="0"/>
          <a:chExt cx="0" cy="0"/>
        </a:xfrm>
      </p:grpSpPr>
      <p:sp>
        <p:nvSpPr>
          <p:cNvPr id="4" name="Picture Placeholder 4">
            <a:extLst>
              <a:ext uri="{FF2B5EF4-FFF2-40B4-BE49-F238E27FC236}">
                <a16:creationId xmlns:a16="http://schemas.microsoft.com/office/drawing/2014/main" id="{8DE1C71F-8DD3-4FFB-B233-CF08AE5260F8}"/>
              </a:ext>
            </a:extLst>
          </p:cNvPr>
          <p:cNvSpPr>
            <a:spLocks noGrp="1"/>
          </p:cNvSpPr>
          <p:nvPr>
            <p:ph type="pic" sz="quarter" idx="10"/>
          </p:nvPr>
        </p:nvSpPr>
        <p:spPr>
          <a:xfrm>
            <a:off x="838200" y="853441"/>
            <a:ext cx="11353800" cy="5151119"/>
          </a:xfrm>
        </p:spPr>
        <p:txBody>
          <a:bodyPr/>
          <a:lstStyle/>
          <a:p>
            <a:r>
              <a:rPr lang="en-US"/>
              <a:t>Click icon to add picture</a:t>
            </a:r>
            <a:endParaRPr lang="en-US" dirty="0"/>
          </a:p>
        </p:txBody>
      </p:sp>
    </p:spTree>
    <p:extLst>
      <p:ext uri="{BB962C8B-B14F-4D97-AF65-F5344CB8AC3E}">
        <p14:creationId xmlns:p14="http://schemas.microsoft.com/office/powerpoint/2010/main" val="390898841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4" name="Picture Placeholder 4">
            <a:extLst>
              <a:ext uri="{FF2B5EF4-FFF2-40B4-BE49-F238E27FC236}">
                <a16:creationId xmlns:a16="http://schemas.microsoft.com/office/drawing/2014/main" id="{8DE1C71F-8DD3-4FFB-B233-CF08AE5260F8}"/>
              </a:ext>
            </a:extLst>
          </p:cNvPr>
          <p:cNvSpPr>
            <a:spLocks noGrp="1"/>
          </p:cNvSpPr>
          <p:nvPr>
            <p:ph type="pic" sz="quarter" idx="10"/>
          </p:nvPr>
        </p:nvSpPr>
        <p:spPr>
          <a:xfrm>
            <a:off x="1314209" y="1203769"/>
            <a:ext cx="9563582" cy="5060062"/>
          </a:xfrm>
          <a:solidFill>
            <a:schemeClr val="bg1"/>
          </a:solidFill>
        </p:spPr>
        <p:txBody>
          <a:bodyPr/>
          <a:lstStyle/>
          <a:p>
            <a:r>
              <a:rPr lang="en-US"/>
              <a:t>Click icon to add picture</a:t>
            </a:r>
            <a:endParaRPr lang="en-US" dirty="0"/>
          </a:p>
        </p:txBody>
      </p:sp>
      <p:sp>
        <p:nvSpPr>
          <p:cNvPr id="3" name="Title 4">
            <a:extLst>
              <a:ext uri="{FF2B5EF4-FFF2-40B4-BE49-F238E27FC236}">
                <a16:creationId xmlns:a16="http://schemas.microsoft.com/office/drawing/2014/main" id="{F595BB60-922F-4254-AD20-DEA3FA4B75C4}"/>
              </a:ext>
            </a:extLst>
          </p:cNvPr>
          <p:cNvSpPr>
            <a:spLocks noGrp="1"/>
          </p:cNvSpPr>
          <p:nvPr>
            <p:ph type="title"/>
          </p:nvPr>
        </p:nvSpPr>
        <p:spPr>
          <a:xfrm>
            <a:off x="1314208" y="339162"/>
            <a:ext cx="9563581" cy="823070"/>
          </a:xfrm>
          <a:noFill/>
        </p:spPr>
        <p:txBody>
          <a:bodyPr lIns="0">
            <a:normAutofit/>
          </a:bodyPr>
          <a:lstStyle>
            <a:lvl1pPr>
              <a:defRPr sz="4000">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232346570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2_Custom Layout">
    <p:spTree>
      <p:nvGrpSpPr>
        <p:cNvPr id="1" name=""/>
        <p:cNvGrpSpPr/>
        <p:nvPr/>
      </p:nvGrpSpPr>
      <p:grpSpPr>
        <a:xfrm>
          <a:off x="0" y="0"/>
          <a:ext cx="0" cy="0"/>
          <a:chOff x="0" y="0"/>
          <a:chExt cx="0" cy="0"/>
        </a:xfrm>
      </p:grpSpPr>
      <p:sp>
        <p:nvSpPr>
          <p:cNvPr id="4" name="Picture Placeholder 4">
            <a:extLst>
              <a:ext uri="{FF2B5EF4-FFF2-40B4-BE49-F238E27FC236}">
                <a16:creationId xmlns:a16="http://schemas.microsoft.com/office/drawing/2014/main" id="{8DE1C71F-8DD3-4FFB-B233-CF08AE5260F8}"/>
              </a:ext>
            </a:extLst>
          </p:cNvPr>
          <p:cNvSpPr>
            <a:spLocks noGrp="1"/>
          </p:cNvSpPr>
          <p:nvPr>
            <p:ph type="pic" sz="quarter" idx="10"/>
          </p:nvPr>
        </p:nvSpPr>
        <p:spPr>
          <a:xfrm>
            <a:off x="836030" y="747000"/>
            <a:ext cx="10519940" cy="5364000"/>
          </a:xfrm>
          <a:solidFill>
            <a:schemeClr val="bg1"/>
          </a:solidFill>
        </p:spPr>
        <p:txBody>
          <a:bodyPr/>
          <a:lstStyle/>
          <a:p>
            <a:r>
              <a:rPr lang="en-US"/>
              <a:t>Click icon to add picture</a:t>
            </a:r>
            <a:endParaRPr lang="en-US" dirty="0"/>
          </a:p>
        </p:txBody>
      </p:sp>
    </p:spTree>
    <p:extLst>
      <p:ext uri="{BB962C8B-B14F-4D97-AF65-F5344CB8AC3E}">
        <p14:creationId xmlns:p14="http://schemas.microsoft.com/office/powerpoint/2010/main" val="256226770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5_Custom Layout">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E0729B41-53A1-4BDC-BF75-A9E553C70D89}"/>
              </a:ext>
            </a:extLst>
          </p:cNvPr>
          <p:cNvSpPr/>
          <p:nvPr userDrawn="1"/>
        </p:nvSpPr>
        <p:spPr>
          <a:xfrm>
            <a:off x="-16640" y="0"/>
            <a:ext cx="1137043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7C2A57E-453E-4CB0-8392-79C88345290A}"/>
              </a:ext>
            </a:extLst>
          </p:cNvPr>
          <p:cNvSpPr>
            <a:spLocks noGrp="1"/>
          </p:cNvSpPr>
          <p:nvPr>
            <p:ph type="title" hasCustomPrompt="1"/>
          </p:nvPr>
        </p:nvSpPr>
        <p:spPr>
          <a:xfrm>
            <a:off x="838200" y="365125"/>
            <a:ext cx="7634288" cy="1325563"/>
          </a:xfrm>
        </p:spPr>
        <p:txBody>
          <a:bodyPr>
            <a:normAutofit/>
          </a:bodyPr>
          <a:lstStyle>
            <a:lvl1pPr>
              <a:defRPr sz="6000" b="1">
                <a:solidFill>
                  <a:schemeClr val="bg1"/>
                </a:solidFill>
                <a:latin typeface="+mj-lt"/>
              </a:defRPr>
            </a:lvl1pPr>
          </a:lstStyle>
          <a:p>
            <a:r>
              <a:rPr lang="en-US" dirty="0"/>
              <a:t>Section Header</a:t>
            </a:r>
          </a:p>
        </p:txBody>
      </p:sp>
      <p:sp>
        <p:nvSpPr>
          <p:cNvPr id="4" name="Text Placeholder 3">
            <a:extLst>
              <a:ext uri="{FF2B5EF4-FFF2-40B4-BE49-F238E27FC236}">
                <a16:creationId xmlns:a16="http://schemas.microsoft.com/office/drawing/2014/main" id="{D3710961-EE19-42C5-8B1B-B6C986226248}"/>
              </a:ext>
            </a:extLst>
          </p:cNvPr>
          <p:cNvSpPr>
            <a:spLocks noGrp="1"/>
          </p:cNvSpPr>
          <p:nvPr>
            <p:ph type="body" sz="quarter" idx="10" hasCustomPrompt="1"/>
          </p:nvPr>
        </p:nvSpPr>
        <p:spPr>
          <a:xfrm>
            <a:off x="8530361" y="4719574"/>
            <a:ext cx="2489200" cy="3124200"/>
          </a:xfrm>
        </p:spPr>
        <p:txBody>
          <a:bodyPr tIns="0" bIns="0" anchor="b">
            <a:noAutofit/>
          </a:bodyPr>
          <a:lstStyle>
            <a:lvl1pPr marL="0" indent="0" algn="r">
              <a:buNone/>
              <a:defRPr sz="30000">
                <a:solidFill>
                  <a:schemeClr val="bg1">
                    <a:alpha val="20000"/>
                  </a:schemeClr>
                </a:solidFill>
                <a:latin typeface="+mj-lt"/>
                <a:cs typeface="Arial" panose="020B0604020202020204" pitchFamily="34" charset="0"/>
              </a:defRPr>
            </a:lvl1pPr>
          </a:lstStyle>
          <a:p>
            <a:pPr lvl="0"/>
            <a:r>
              <a:rPr lang="en-US" dirty="0"/>
              <a:t>1</a:t>
            </a:r>
          </a:p>
        </p:txBody>
      </p:sp>
    </p:spTree>
    <p:extLst>
      <p:ext uri="{BB962C8B-B14F-4D97-AF65-F5344CB8AC3E}">
        <p14:creationId xmlns:p14="http://schemas.microsoft.com/office/powerpoint/2010/main" val="29480432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6_Custom Layout">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E0729B41-53A1-4BDC-BF75-A9E553C70D89}"/>
              </a:ext>
            </a:extLst>
          </p:cNvPr>
          <p:cNvSpPr/>
          <p:nvPr userDrawn="1"/>
        </p:nvSpPr>
        <p:spPr>
          <a:xfrm>
            <a:off x="5831840" y="0"/>
            <a:ext cx="552195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7C2A57E-453E-4CB0-8392-79C88345290A}"/>
              </a:ext>
            </a:extLst>
          </p:cNvPr>
          <p:cNvSpPr>
            <a:spLocks noGrp="1"/>
          </p:cNvSpPr>
          <p:nvPr>
            <p:ph type="title" hasCustomPrompt="1"/>
          </p:nvPr>
        </p:nvSpPr>
        <p:spPr>
          <a:xfrm>
            <a:off x="838200" y="771525"/>
            <a:ext cx="4699000" cy="1694180"/>
          </a:xfrm>
        </p:spPr>
        <p:txBody>
          <a:bodyPr lIns="0" anchor="t">
            <a:noAutofit/>
          </a:bodyPr>
          <a:lstStyle>
            <a:lvl1pPr>
              <a:defRPr sz="6600" b="1">
                <a:solidFill>
                  <a:schemeClr val="tx2"/>
                </a:solidFill>
                <a:latin typeface="+mj-lt"/>
              </a:defRPr>
            </a:lvl1pPr>
          </a:lstStyle>
          <a:p>
            <a:r>
              <a:rPr lang="en-US" dirty="0"/>
              <a:t>Section </a:t>
            </a:r>
            <a:br>
              <a:rPr lang="en-US" dirty="0"/>
            </a:br>
            <a:r>
              <a:rPr lang="en-US" dirty="0"/>
              <a:t>Header</a:t>
            </a:r>
          </a:p>
        </p:txBody>
      </p:sp>
      <p:sp>
        <p:nvSpPr>
          <p:cNvPr id="18" name="Text Placeholder 3">
            <a:extLst>
              <a:ext uri="{FF2B5EF4-FFF2-40B4-BE49-F238E27FC236}">
                <a16:creationId xmlns:a16="http://schemas.microsoft.com/office/drawing/2014/main" id="{6E820AC0-D6D8-48F9-9D9F-A17400A404BB}"/>
              </a:ext>
            </a:extLst>
          </p:cNvPr>
          <p:cNvSpPr>
            <a:spLocks noGrp="1"/>
          </p:cNvSpPr>
          <p:nvPr>
            <p:ph type="body" sz="quarter" idx="10" hasCustomPrompt="1"/>
          </p:nvPr>
        </p:nvSpPr>
        <p:spPr>
          <a:xfrm>
            <a:off x="8530361" y="4554447"/>
            <a:ext cx="2489200" cy="3124198"/>
          </a:xfrm>
        </p:spPr>
        <p:txBody>
          <a:bodyPr bIns="0" anchor="b">
            <a:noAutofit/>
          </a:bodyPr>
          <a:lstStyle>
            <a:lvl1pPr marL="0" indent="0" algn="r">
              <a:buNone/>
              <a:defRPr sz="25000">
                <a:solidFill>
                  <a:schemeClr val="bg1">
                    <a:alpha val="20000"/>
                  </a:schemeClr>
                </a:solidFill>
                <a:latin typeface="+mj-lt"/>
                <a:cs typeface="Arial" panose="020B0604020202020204" pitchFamily="34" charset="0"/>
              </a:defRPr>
            </a:lvl1pPr>
          </a:lstStyle>
          <a:p>
            <a:pPr lvl="0"/>
            <a:r>
              <a:rPr lang="en-US" dirty="0"/>
              <a:t>2</a:t>
            </a:r>
          </a:p>
        </p:txBody>
      </p:sp>
    </p:spTree>
    <p:extLst>
      <p:ext uri="{BB962C8B-B14F-4D97-AF65-F5344CB8AC3E}">
        <p14:creationId xmlns:p14="http://schemas.microsoft.com/office/powerpoint/2010/main" val="117176887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7_Custom Layout">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E0729B41-53A1-4BDC-BF75-A9E553C70D89}"/>
              </a:ext>
            </a:extLst>
          </p:cNvPr>
          <p:cNvSpPr/>
          <p:nvPr userDrawn="1"/>
        </p:nvSpPr>
        <p:spPr>
          <a:xfrm>
            <a:off x="1" y="0"/>
            <a:ext cx="705612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7C2A57E-453E-4CB0-8392-79C88345290A}"/>
              </a:ext>
            </a:extLst>
          </p:cNvPr>
          <p:cNvSpPr>
            <a:spLocks noGrp="1"/>
          </p:cNvSpPr>
          <p:nvPr>
            <p:ph type="title" hasCustomPrompt="1"/>
          </p:nvPr>
        </p:nvSpPr>
        <p:spPr>
          <a:xfrm>
            <a:off x="838200" y="771525"/>
            <a:ext cx="5257800" cy="1694180"/>
          </a:xfrm>
        </p:spPr>
        <p:txBody>
          <a:bodyPr lIns="0" anchor="t">
            <a:normAutofit/>
          </a:bodyPr>
          <a:lstStyle>
            <a:lvl1pPr>
              <a:defRPr sz="6000" b="1">
                <a:solidFill>
                  <a:schemeClr val="bg1"/>
                </a:solidFill>
                <a:latin typeface="+mj-lt"/>
              </a:defRPr>
            </a:lvl1pPr>
          </a:lstStyle>
          <a:p>
            <a:r>
              <a:rPr lang="en-US" dirty="0"/>
              <a:t>Section Header</a:t>
            </a:r>
          </a:p>
        </p:txBody>
      </p:sp>
      <p:sp>
        <p:nvSpPr>
          <p:cNvPr id="18" name="Text Placeholder 3">
            <a:extLst>
              <a:ext uri="{FF2B5EF4-FFF2-40B4-BE49-F238E27FC236}">
                <a16:creationId xmlns:a16="http://schemas.microsoft.com/office/drawing/2014/main" id="{88BD7D8D-4534-4674-90CD-5444E7502E2A}"/>
              </a:ext>
            </a:extLst>
          </p:cNvPr>
          <p:cNvSpPr>
            <a:spLocks noGrp="1"/>
          </p:cNvSpPr>
          <p:nvPr>
            <p:ph type="body" sz="quarter" idx="10" hasCustomPrompt="1"/>
          </p:nvPr>
        </p:nvSpPr>
        <p:spPr>
          <a:xfrm>
            <a:off x="9502636" y="4463007"/>
            <a:ext cx="2489200" cy="3124198"/>
          </a:xfrm>
        </p:spPr>
        <p:txBody>
          <a:bodyPr bIns="0" anchor="b">
            <a:noAutofit/>
          </a:bodyPr>
          <a:lstStyle>
            <a:lvl1pPr marL="0" indent="0" algn="r">
              <a:buNone/>
              <a:defRPr sz="25000">
                <a:solidFill>
                  <a:schemeClr val="bg1">
                    <a:lumMod val="85000"/>
                    <a:alpha val="20000"/>
                  </a:schemeClr>
                </a:solidFill>
                <a:latin typeface="+mj-lt"/>
                <a:cs typeface="Arial" panose="020B0604020202020204" pitchFamily="34" charset="0"/>
              </a:defRPr>
            </a:lvl1pPr>
          </a:lstStyle>
          <a:p>
            <a:pPr lvl="0"/>
            <a:r>
              <a:rPr lang="en-US" dirty="0"/>
              <a:t>#</a:t>
            </a:r>
          </a:p>
        </p:txBody>
      </p:sp>
    </p:spTree>
    <p:extLst>
      <p:ext uri="{BB962C8B-B14F-4D97-AF65-F5344CB8AC3E}">
        <p14:creationId xmlns:p14="http://schemas.microsoft.com/office/powerpoint/2010/main" val="424968793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8_Custom Layout">
    <p:bg>
      <p:bgPr>
        <a:solidFill>
          <a:schemeClr val="bg1"/>
        </a:solidFill>
        <a:effectLst/>
      </p:bgPr>
    </p:bg>
    <p:spTree>
      <p:nvGrpSpPr>
        <p:cNvPr id="1" name=""/>
        <p:cNvGrpSpPr/>
        <p:nvPr/>
      </p:nvGrpSpPr>
      <p:grpSpPr>
        <a:xfrm>
          <a:off x="0" y="0"/>
          <a:ext cx="0" cy="0"/>
          <a:chOff x="0" y="0"/>
          <a:chExt cx="0" cy="0"/>
        </a:xfrm>
      </p:grpSpPr>
      <p:sp>
        <p:nvSpPr>
          <p:cNvPr id="18" name="Text Placeholder 3">
            <a:extLst>
              <a:ext uri="{FF2B5EF4-FFF2-40B4-BE49-F238E27FC236}">
                <a16:creationId xmlns:a16="http://schemas.microsoft.com/office/drawing/2014/main" id="{FC75DEA4-0A76-480D-A95E-49B8E0DD9749}"/>
              </a:ext>
            </a:extLst>
          </p:cNvPr>
          <p:cNvSpPr>
            <a:spLocks noGrp="1"/>
          </p:cNvSpPr>
          <p:nvPr>
            <p:ph type="body" sz="quarter" idx="10" hasCustomPrompt="1"/>
          </p:nvPr>
        </p:nvSpPr>
        <p:spPr>
          <a:xfrm>
            <a:off x="7335647" y="3145492"/>
            <a:ext cx="2489200" cy="3124198"/>
          </a:xfrm>
        </p:spPr>
        <p:txBody>
          <a:bodyPr bIns="0" anchor="b">
            <a:noAutofit/>
          </a:bodyPr>
          <a:lstStyle>
            <a:lvl1pPr marL="0" indent="0" algn="l">
              <a:buNone/>
              <a:defRPr sz="25000">
                <a:solidFill>
                  <a:srgbClr val="5DAAB0">
                    <a:alpha val="20000"/>
                  </a:srgbClr>
                </a:solidFill>
                <a:latin typeface="+mj-lt"/>
                <a:cs typeface="Arial" panose="020B0604020202020204" pitchFamily="34" charset="0"/>
              </a:defRPr>
            </a:lvl1pPr>
          </a:lstStyle>
          <a:p>
            <a:pPr lvl="0"/>
            <a:r>
              <a:rPr lang="en-US" dirty="0"/>
              <a:t>#</a:t>
            </a:r>
          </a:p>
        </p:txBody>
      </p:sp>
      <p:sp>
        <p:nvSpPr>
          <p:cNvPr id="16" name="Rectangle 15">
            <a:extLst>
              <a:ext uri="{FF2B5EF4-FFF2-40B4-BE49-F238E27FC236}">
                <a16:creationId xmlns:a16="http://schemas.microsoft.com/office/drawing/2014/main" id="{E0729B41-53A1-4BDC-BF75-A9E553C70D89}"/>
              </a:ext>
            </a:extLst>
          </p:cNvPr>
          <p:cNvSpPr/>
          <p:nvPr userDrawn="1"/>
        </p:nvSpPr>
        <p:spPr>
          <a:xfrm>
            <a:off x="0" y="1394370"/>
            <a:ext cx="7056121" cy="406926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7C2A57E-453E-4CB0-8392-79C88345290A}"/>
              </a:ext>
            </a:extLst>
          </p:cNvPr>
          <p:cNvSpPr>
            <a:spLocks noGrp="1"/>
          </p:cNvSpPr>
          <p:nvPr>
            <p:ph type="title" hasCustomPrompt="1"/>
          </p:nvPr>
        </p:nvSpPr>
        <p:spPr>
          <a:xfrm>
            <a:off x="822960" y="1934210"/>
            <a:ext cx="5273040" cy="1694180"/>
          </a:xfrm>
        </p:spPr>
        <p:txBody>
          <a:bodyPr lIns="0" anchor="t">
            <a:normAutofit/>
          </a:bodyPr>
          <a:lstStyle>
            <a:lvl1pPr>
              <a:defRPr sz="6000" b="1">
                <a:solidFill>
                  <a:schemeClr val="bg1"/>
                </a:solidFill>
                <a:latin typeface="+mj-lt"/>
              </a:defRPr>
            </a:lvl1pPr>
          </a:lstStyle>
          <a:p>
            <a:r>
              <a:rPr lang="en-US" dirty="0"/>
              <a:t>Section Header</a:t>
            </a:r>
          </a:p>
        </p:txBody>
      </p:sp>
    </p:spTree>
    <p:extLst>
      <p:ext uri="{BB962C8B-B14F-4D97-AF65-F5344CB8AC3E}">
        <p14:creationId xmlns:p14="http://schemas.microsoft.com/office/powerpoint/2010/main" val="179353211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9_Custom Layout">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E0729B41-53A1-4BDC-BF75-A9E553C70D89}"/>
              </a:ext>
            </a:extLst>
          </p:cNvPr>
          <p:cNvSpPr/>
          <p:nvPr userDrawn="1"/>
        </p:nvSpPr>
        <p:spPr>
          <a:xfrm>
            <a:off x="-16640" y="1"/>
            <a:ext cx="12208639" cy="490728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7C2A57E-453E-4CB0-8392-79C88345290A}"/>
              </a:ext>
            </a:extLst>
          </p:cNvPr>
          <p:cNvSpPr>
            <a:spLocks noGrp="1"/>
          </p:cNvSpPr>
          <p:nvPr>
            <p:ph type="title" hasCustomPrompt="1"/>
          </p:nvPr>
        </p:nvSpPr>
        <p:spPr>
          <a:xfrm>
            <a:off x="822959" y="2691447"/>
            <a:ext cx="6272321" cy="1694180"/>
          </a:xfrm>
        </p:spPr>
        <p:txBody>
          <a:bodyPr lIns="0" anchor="b">
            <a:noAutofit/>
          </a:bodyPr>
          <a:lstStyle>
            <a:lvl1pPr algn="l">
              <a:defRPr sz="6600" b="1">
                <a:solidFill>
                  <a:schemeClr val="bg1"/>
                </a:solidFill>
                <a:latin typeface="+mj-lt"/>
              </a:defRPr>
            </a:lvl1pPr>
          </a:lstStyle>
          <a:p>
            <a:r>
              <a:rPr lang="en-US" dirty="0"/>
              <a:t>Section Header</a:t>
            </a:r>
          </a:p>
        </p:txBody>
      </p:sp>
      <p:sp>
        <p:nvSpPr>
          <p:cNvPr id="19" name="Text Placeholder 3">
            <a:extLst>
              <a:ext uri="{FF2B5EF4-FFF2-40B4-BE49-F238E27FC236}">
                <a16:creationId xmlns:a16="http://schemas.microsoft.com/office/drawing/2014/main" id="{7A110188-91CF-42CE-9B0F-643DB15F9D8E}"/>
              </a:ext>
            </a:extLst>
          </p:cNvPr>
          <p:cNvSpPr>
            <a:spLocks noGrp="1"/>
          </p:cNvSpPr>
          <p:nvPr>
            <p:ph type="body" sz="quarter" idx="10" hasCustomPrompt="1"/>
          </p:nvPr>
        </p:nvSpPr>
        <p:spPr>
          <a:xfrm>
            <a:off x="7591826" y="2613057"/>
            <a:ext cx="2489200" cy="3124198"/>
          </a:xfrm>
        </p:spPr>
        <p:txBody>
          <a:bodyPr bIns="0" anchor="b">
            <a:noAutofit/>
          </a:bodyPr>
          <a:lstStyle>
            <a:lvl1pPr marL="0" indent="0" algn="l">
              <a:buNone/>
              <a:defRPr sz="25000">
                <a:solidFill>
                  <a:srgbClr val="3B7579"/>
                </a:solidFill>
                <a:latin typeface="+mj-lt"/>
                <a:cs typeface="Arial" panose="020B0604020202020204" pitchFamily="34" charset="0"/>
              </a:defRPr>
            </a:lvl1pPr>
          </a:lstStyle>
          <a:p>
            <a:pPr lvl="0"/>
            <a:r>
              <a:rPr lang="en-US" dirty="0"/>
              <a:t>#</a:t>
            </a:r>
          </a:p>
        </p:txBody>
      </p:sp>
    </p:spTree>
    <p:extLst>
      <p:ext uri="{BB962C8B-B14F-4D97-AF65-F5344CB8AC3E}">
        <p14:creationId xmlns:p14="http://schemas.microsoft.com/office/powerpoint/2010/main" val="376305242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73497916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_Imag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C0DB138-926E-4EF2-BFC2-93D610E35703}"/>
              </a:ext>
            </a:extLst>
          </p:cNvPr>
          <p:cNvSpPr/>
          <p:nvPr userDrawn="1"/>
        </p:nvSpPr>
        <p:spPr>
          <a:xfrm>
            <a:off x="0" y="0"/>
            <a:ext cx="6057900" cy="6857995"/>
          </a:xfrm>
          <a:prstGeom prst="rect">
            <a:avLst/>
          </a:prstGeom>
          <a:solidFill>
            <a:schemeClr val="accent2"/>
          </a:solidFill>
        </p:spPr>
        <p:txBody>
          <a:bodyPr vert="horz" lIns="1296000" tIns="45720" rIns="432000" bIns="45720" rtlCol="0" anchor="ctr">
            <a:normAutofit/>
          </a:bodyPr>
          <a:lstStyle/>
          <a:p>
            <a:pPr lvl="0" indent="0">
              <a:lnSpc>
                <a:spcPct val="100000"/>
              </a:lnSpc>
              <a:spcBef>
                <a:spcPts val="1000"/>
              </a:spcBef>
              <a:buFontTx/>
              <a:buNone/>
            </a:pPr>
            <a:endParaRPr lang="en-US" sz="1400" b="0" i="0" spc="0" noProof="0" dirty="0">
              <a:solidFill>
                <a:schemeClr val="tx2"/>
              </a:solidFill>
              <a:latin typeface="Arial" panose="020B0604020202020204" pitchFamily="34" charset="0"/>
              <a:cs typeface="Arial" panose="020B0604020202020204" pitchFamily="34" charset="0"/>
            </a:endParaRPr>
          </a:p>
        </p:txBody>
      </p:sp>
      <p:sp>
        <p:nvSpPr>
          <p:cNvPr id="10" name="Title 1">
            <a:extLst>
              <a:ext uri="{FF2B5EF4-FFF2-40B4-BE49-F238E27FC236}">
                <a16:creationId xmlns:a16="http://schemas.microsoft.com/office/drawing/2014/main" id="{95B2C2DA-ADF3-D44B-8824-9B44E01F747F}"/>
              </a:ext>
            </a:extLst>
          </p:cNvPr>
          <p:cNvSpPr>
            <a:spLocks noGrp="1"/>
          </p:cNvSpPr>
          <p:nvPr>
            <p:ph type="title" hasCustomPrompt="1"/>
          </p:nvPr>
        </p:nvSpPr>
        <p:spPr>
          <a:xfrm>
            <a:off x="841057" y="1100290"/>
            <a:ext cx="4008437" cy="1395208"/>
          </a:xfrm>
        </p:spPr>
        <p:txBody>
          <a:bodyPr lIns="0" anchor="b"/>
          <a:lstStyle>
            <a:lvl1pPr>
              <a:defRPr b="1">
                <a:latin typeface="+mj-lt"/>
              </a:defRPr>
            </a:lvl1pPr>
          </a:lstStyle>
          <a:p>
            <a:r>
              <a:rPr lang="en-US" noProof="0"/>
              <a:t>Click to Add Slide Title Here</a:t>
            </a:r>
          </a:p>
        </p:txBody>
      </p:sp>
      <p:sp>
        <p:nvSpPr>
          <p:cNvPr id="17" name="Text Placeholder 11">
            <a:extLst>
              <a:ext uri="{FF2B5EF4-FFF2-40B4-BE49-F238E27FC236}">
                <a16:creationId xmlns:a16="http://schemas.microsoft.com/office/drawing/2014/main" id="{6CAA743B-32D9-CE44-9E46-D38DB57EFACE}"/>
              </a:ext>
            </a:extLst>
          </p:cNvPr>
          <p:cNvSpPr>
            <a:spLocks noGrp="1"/>
          </p:cNvSpPr>
          <p:nvPr>
            <p:ph type="body" sz="quarter" idx="12" hasCustomPrompt="1"/>
          </p:nvPr>
        </p:nvSpPr>
        <p:spPr>
          <a:xfrm>
            <a:off x="841058" y="2561159"/>
            <a:ext cx="4008437" cy="602887"/>
          </a:xfrm>
        </p:spPr>
        <p:txBody>
          <a:bodyPr lIns="0" anchor="t">
            <a:normAutofit/>
          </a:bodyPr>
          <a:lstStyle>
            <a:lvl1pPr marL="0" indent="0">
              <a:buNone/>
              <a:defRPr sz="1400" spc="300">
                <a:solidFill>
                  <a:schemeClr val="tx2"/>
                </a:solidFill>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noProof="0"/>
              <a:t>SUBTITLE HERE</a:t>
            </a:r>
          </a:p>
        </p:txBody>
      </p:sp>
      <p:sp>
        <p:nvSpPr>
          <p:cNvPr id="5" name="Shape 62">
            <a:extLst>
              <a:ext uri="{FF2B5EF4-FFF2-40B4-BE49-F238E27FC236}">
                <a16:creationId xmlns:a16="http://schemas.microsoft.com/office/drawing/2014/main" id="{00B58E1E-3AD1-467A-94AA-6578BE4756A3}"/>
              </a:ext>
            </a:extLst>
          </p:cNvPr>
          <p:cNvSpPr/>
          <p:nvPr userDrawn="1"/>
        </p:nvSpPr>
        <p:spPr>
          <a:xfrm rot="16200000" flipV="1">
            <a:off x="965155" y="18291"/>
            <a:ext cx="0" cy="1930310"/>
          </a:xfrm>
          <a:prstGeom prst="line">
            <a:avLst/>
          </a:prstGeom>
          <a:ln w="19050">
            <a:solidFill>
              <a:schemeClr val="tx2"/>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dirty="0"/>
          </a:p>
        </p:txBody>
      </p:sp>
      <p:sp>
        <p:nvSpPr>
          <p:cNvPr id="9" name="Text Placeholder 8">
            <a:extLst>
              <a:ext uri="{FF2B5EF4-FFF2-40B4-BE49-F238E27FC236}">
                <a16:creationId xmlns:a16="http://schemas.microsoft.com/office/drawing/2014/main" id="{A985C547-771F-4BD4-ADA8-B270DC50BDBC}"/>
              </a:ext>
            </a:extLst>
          </p:cNvPr>
          <p:cNvSpPr>
            <a:spLocks noGrp="1"/>
          </p:cNvSpPr>
          <p:nvPr>
            <p:ph type="body" sz="quarter" idx="17"/>
          </p:nvPr>
        </p:nvSpPr>
        <p:spPr>
          <a:xfrm>
            <a:off x="7718323" y="1074809"/>
            <a:ext cx="3977648" cy="731694"/>
          </a:xfrm>
        </p:spPr>
        <p:txBody>
          <a:bodyPr anchor="ctr">
            <a:normAutofit/>
          </a:bodyPr>
          <a:lstStyle>
            <a:lvl1pPr marL="0" indent="0">
              <a:buNone/>
              <a:defRPr sz="1400"/>
            </a:lvl1pPr>
          </a:lstStyle>
          <a:p>
            <a:pPr lvl="0"/>
            <a:r>
              <a:rPr lang="en-US" noProof="0"/>
              <a:t>Click to edit Master text styles</a:t>
            </a:r>
          </a:p>
        </p:txBody>
      </p:sp>
      <p:sp>
        <p:nvSpPr>
          <p:cNvPr id="16" name="Text Placeholder 8">
            <a:extLst>
              <a:ext uri="{FF2B5EF4-FFF2-40B4-BE49-F238E27FC236}">
                <a16:creationId xmlns:a16="http://schemas.microsoft.com/office/drawing/2014/main" id="{5726DA1D-D34F-4505-9722-98586A88D858}"/>
              </a:ext>
            </a:extLst>
          </p:cNvPr>
          <p:cNvSpPr>
            <a:spLocks noGrp="1"/>
          </p:cNvSpPr>
          <p:nvPr>
            <p:ph type="body" sz="quarter" idx="18"/>
          </p:nvPr>
        </p:nvSpPr>
        <p:spPr>
          <a:xfrm>
            <a:off x="7718323" y="2365537"/>
            <a:ext cx="3977648" cy="731694"/>
          </a:xfrm>
        </p:spPr>
        <p:txBody>
          <a:bodyPr anchor="ctr">
            <a:normAutofit/>
          </a:bodyPr>
          <a:lstStyle>
            <a:lvl1pPr marL="0" indent="0">
              <a:buNone/>
              <a:defRPr sz="1400"/>
            </a:lvl1pPr>
          </a:lstStyle>
          <a:p>
            <a:pPr lvl="0"/>
            <a:r>
              <a:rPr lang="en-US" noProof="0"/>
              <a:t>Click to edit Master text styles</a:t>
            </a:r>
          </a:p>
        </p:txBody>
      </p:sp>
      <p:sp>
        <p:nvSpPr>
          <p:cNvPr id="18" name="Text Placeholder 8">
            <a:extLst>
              <a:ext uri="{FF2B5EF4-FFF2-40B4-BE49-F238E27FC236}">
                <a16:creationId xmlns:a16="http://schemas.microsoft.com/office/drawing/2014/main" id="{DA05F0E8-C4BA-4839-9D3B-C830E7398021}"/>
              </a:ext>
            </a:extLst>
          </p:cNvPr>
          <p:cNvSpPr>
            <a:spLocks noGrp="1"/>
          </p:cNvSpPr>
          <p:nvPr>
            <p:ph type="body" sz="quarter" idx="19"/>
          </p:nvPr>
        </p:nvSpPr>
        <p:spPr>
          <a:xfrm>
            <a:off x="7718323" y="3656265"/>
            <a:ext cx="3977648" cy="731694"/>
          </a:xfrm>
        </p:spPr>
        <p:txBody>
          <a:bodyPr anchor="ctr">
            <a:normAutofit/>
          </a:bodyPr>
          <a:lstStyle>
            <a:lvl1pPr marL="0" indent="0">
              <a:buNone/>
              <a:defRPr sz="1400"/>
            </a:lvl1pPr>
          </a:lstStyle>
          <a:p>
            <a:pPr lvl="0"/>
            <a:r>
              <a:rPr lang="en-US" noProof="0"/>
              <a:t>Click to edit Master text styles</a:t>
            </a:r>
          </a:p>
        </p:txBody>
      </p:sp>
      <p:sp>
        <p:nvSpPr>
          <p:cNvPr id="19" name="Text Placeholder 8">
            <a:extLst>
              <a:ext uri="{FF2B5EF4-FFF2-40B4-BE49-F238E27FC236}">
                <a16:creationId xmlns:a16="http://schemas.microsoft.com/office/drawing/2014/main" id="{3BDE5625-360A-435B-8812-2FFD30C937B1}"/>
              </a:ext>
            </a:extLst>
          </p:cNvPr>
          <p:cNvSpPr>
            <a:spLocks noGrp="1"/>
          </p:cNvSpPr>
          <p:nvPr>
            <p:ph type="body" sz="quarter" idx="20"/>
          </p:nvPr>
        </p:nvSpPr>
        <p:spPr>
          <a:xfrm>
            <a:off x="7718323" y="4946994"/>
            <a:ext cx="3977648" cy="731694"/>
          </a:xfrm>
        </p:spPr>
        <p:txBody>
          <a:bodyPr anchor="ctr">
            <a:normAutofit/>
          </a:bodyPr>
          <a:lstStyle>
            <a:lvl1pPr marL="0" indent="0">
              <a:buNone/>
              <a:defRPr sz="1400"/>
            </a:lvl1pPr>
          </a:lstStyle>
          <a:p>
            <a:pPr lvl="0"/>
            <a:r>
              <a:rPr lang="en-US" noProof="0"/>
              <a:t>Click to edit Master text styles</a:t>
            </a:r>
          </a:p>
        </p:txBody>
      </p:sp>
      <p:sp>
        <p:nvSpPr>
          <p:cNvPr id="20" name="Text Placeholder 6">
            <a:extLst>
              <a:ext uri="{FF2B5EF4-FFF2-40B4-BE49-F238E27FC236}">
                <a16:creationId xmlns:a16="http://schemas.microsoft.com/office/drawing/2014/main" id="{A4E9B315-244E-41A8-B655-63FCC22CCF4C}"/>
              </a:ext>
            </a:extLst>
          </p:cNvPr>
          <p:cNvSpPr>
            <a:spLocks noGrp="1"/>
          </p:cNvSpPr>
          <p:nvPr>
            <p:ph type="body" sz="quarter" idx="11"/>
          </p:nvPr>
        </p:nvSpPr>
        <p:spPr>
          <a:xfrm>
            <a:off x="838200" y="3278528"/>
            <a:ext cx="4008438" cy="2560899"/>
          </a:xfrm>
        </p:spPr>
        <p:txBody>
          <a:bodyPr lIns="0">
            <a:noAutofit/>
          </a:bodyPr>
          <a:lstStyle>
            <a:lvl1pPr marL="0" indent="0">
              <a:lnSpc>
                <a:spcPct val="100000"/>
              </a:lnSpc>
              <a:buNone/>
              <a:defRPr sz="1400">
                <a:latin typeface="+mn-lt"/>
                <a:cs typeface="Arial" panose="020B0604020202020204" pitchFamily="34" charset="0"/>
              </a:defRPr>
            </a:lvl1pPr>
          </a:lstStyle>
          <a:p>
            <a:pPr lvl="0"/>
            <a:r>
              <a:rPr lang="en-US" noProof="0"/>
              <a:t>Click to edit Master text styles</a:t>
            </a:r>
          </a:p>
        </p:txBody>
      </p:sp>
      <p:sp>
        <p:nvSpPr>
          <p:cNvPr id="15" name="Picture Placeholder 5">
            <a:extLst>
              <a:ext uri="{FF2B5EF4-FFF2-40B4-BE49-F238E27FC236}">
                <a16:creationId xmlns:a16="http://schemas.microsoft.com/office/drawing/2014/main" id="{EADDC907-00BA-437D-8631-DCDAA19616AC}"/>
              </a:ext>
            </a:extLst>
          </p:cNvPr>
          <p:cNvSpPr>
            <a:spLocks noGrp="1"/>
          </p:cNvSpPr>
          <p:nvPr>
            <p:ph type="pic" sz="quarter" idx="13"/>
          </p:nvPr>
        </p:nvSpPr>
        <p:spPr>
          <a:xfrm>
            <a:off x="6790155" y="1042384"/>
            <a:ext cx="804759" cy="804759"/>
          </a:xfrm>
          <a:prstGeom prst="ellipse">
            <a:avLst/>
          </a:prstGeom>
          <a:solidFill>
            <a:schemeClr val="bg1"/>
          </a:solidFill>
          <a:ln w="19050">
            <a:solidFill>
              <a:srgbClr val="1F1F26"/>
            </a:solidFill>
          </a:ln>
        </p:spPr>
        <p:txBody>
          <a:bodyPr>
            <a:normAutofit/>
          </a:bodyPr>
          <a:lstStyle>
            <a:lvl1pPr>
              <a:defRPr sz="800"/>
            </a:lvl1pPr>
          </a:lstStyle>
          <a:p>
            <a:r>
              <a:rPr lang="en-US" noProof="0"/>
              <a:t>Click icon to add picture</a:t>
            </a:r>
            <a:endParaRPr lang="en-US" noProof="0" dirty="0"/>
          </a:p>
        </p:txBody>
      </p:sp>
      <p:sp>
        <p:nvSpPr>
          <p:cNvPr id="21" name="Picture Placeholder 5">
            <a:extLst>
              <a:ext uri="{FF2B5EF4-FFF2-40B4-BE49-F238E27FC236}">
                <a16:creationId xmlns:a16="http://schemas.microsoft.com/office/drawing/2014/main" id="{44A0EDB5-B80A-4225-9741-99690ADBCE8D}"/>
              </a:ext>
            </a:extLst>
          </p:cNvPr>
          <p:cNvSpPr>
            <a:spLocks noGrp="1"/>
          </p:cNvSpPr>
          <p:nvPr>
            <p:ph type="pic" sz="quarter" idx="14"/>
          </p:nvPr>
        </p:nvSpPr>
        <p:spPr>
          <a:xfrm>
            <a:off x="6790155" y="2331743"/>
            <a:ext cx="804759" cy="804759"/>
          </a:xfrm>
          <a:prstGeom prst="ellipse">
            <a:avLst/>
          </a:prstGeom>
          <a:solidFill>
            <a:schemeClr val="bg1"/>
          </a:solidFill>
          <a:ln w="19050">
            <a:solidFill>
              <a:srgbClr val="1F1F26"/>
            </a:solidFill>
          </a:ln>
        </p:spPr>
        <p:txBody>
          <a:bodyPr vert="horz" lIns="91440" tIns="45720" rIns="91440" bIns="45720" rtlCol="0">
            <a:normAutofit/>
          </a:bodyPr>
          <a:lstStyle>
            <a:lvl1pPr>
              <a:defRPr lang="en-US" sz="800" dirty="0"/>
            </a:lvl1pPr>
          </a:lstStyle>
          <a:p>
            <a:pPr lvl="0"/>
            <a:r>
              <a:rPr lang="en-US" noProof="0"/>
              <a:t>Click icon to add picture</a:t>
            </a:r>
            <a:endParaRPr lang="en-US" noProof="0" dirty="0"/>
          </a:p>
        </p:txBody>
      </p:sp>
      <p:sp>
        <p:nvSpPr>
          <p:cNvPr id="22" name="Picture Placeholder 5">
            <a:extLst>
              <a:ext uri="{FF2B5EF4-FFF2-40B4-BE49-F238E27FC236}">
                <a16:creationId xmlns:a16="http://schemas.microsoft.com/office/drawing/2014/main" id="{E5C18081-A6EE-421D-96AC-0A7FA46F744A}"/>
              </a:ext>
            </a:extLst>
          </p:cNvPr>
          <p:cNvSpPr>
            <a:spLocks noGrp="1"/>
          </p:cNvSpPr>
          <p:nvPr>
            <p:ph type="pic" sz="quarter" idx="15"/>
          </p:nvPr>
        </p:nvSpPr>
        <p:spPr>
          <a:xfrm>
            <a:off x="6790155" y="3621102"/>
            <a:ext cx="804759" cy="804759"/>
          </a:xfrm>
          <a:prstGeom prst="ellipse">
            <a:avLst/>
          </a:prstGeom>
          <a:solidFill>
            <a:schemeClr val="bg1"/>
          </a:solidFill>
          <a:ln w="19050">
            <a:solidFill>
              <a:srgbClr val="1F1F26"/>
            </a:solidFill>
          </a:ln>
        </p:spPr>
        <p:txBody>
          <a:bodyPr vert="horz" lIns="91440" tIns="45720" rIns="91440" bIns="45720" rtlCol="0">
            <a:normAutofit/>
          </a:bodyPr>
          <a:lstStyle>
            <a:lvl1pPr>
              <a:defRPr lang="en-US" sz="800" dirty="0"/>
            </a:lvl1pPr>
          </a:lstStyle>
          <a:p>
            <a:pPr lvl="0"/>
            <a:r>
              <a:rPr lang="en-US" noProof="0"/>
              <a:t>Click icon to add picture</a:t>
            </a:r>
            <a:endParaRPr lang="en-US" noProof="0" dirty="0"/>
          </a:p>
        </p:txBody>
      </p:sp>
      <p:sp>
        <p:nvSpPr>
          <p:cNvPr id="23" name="Picture Placeholder 5">
            <a:extLst>
              <a:ext uri="{FF2B5EF4-FFF2-40B4-BE49-F238E27FC236}">
                <a16:creationId xmlns:a16="http://schemas.microsoft.com/office/drawing/2014/main" id="{1D21CB0A-3210-4B51-85A0-5111AEBA214F}"/>
              </a:ext>
            </a:extLst>
          </p:cNvPr>
          <p:cNvSpPr>
            <a:spLocks noGrp="1"/>
          </p:cNvSpPr>
          <p:nvPr>
            <p:ph type="pic" sz="quarter" idx="16"/>
          </p:nvPr>
        </p:nvSpPr>
        <p:spPr>
          <a:xfrm>
            <a:off x="6790155" y="4910461"/>
            <a:ext cx="804759" cy="804759"/>
          </a:xfrm>
          <a:prstGeom prst="ellipse">
            <a:avLst/>
          </a:prstGeom>
          <a:solidFill>
            <a:schemeClr val="bg1"/>
          </a:solidFill>
          <a:ln w="19050">
            <a:solidFill>
              <a:srgbClr val="1F1F26"/>
            </a:solidFill>
          </a:ln>
        </p:spPr>
        <p:txBody>
          <a:bodyPr vert="horz" lIns="91440" tIns="45720" rIns="91440" bIns="45720" rtlCol="0">
            <a:normAutofit/>
          </a:bodyPr>
          <a:lstStyle>
            <a:lvl1pPr>
              <a:defRPr lang="en-US" sz="800" dirty="0"/>
            </a:lvl1pPr>
          </a:lstStyle>
          <a:p>
            <a:pPr lvl="0"/>
            <a:r>
              <a:rPr lang="en-US" noProof="0"/>
              <a:t>Click icon to add picture</a:t>
            </a:r>
            <a:endParaRPr lang="en-US" noProof="0" dirty="0"/>
          </a:p>
        </p:txBody>
      </p:sp>
    </p:spTree>
    <p:extLst>
      <p:ext uri="{BB962C8B-B14F-4D97-AF65-F5344CB8AC3E}">
        <p14:creationId xmlns:p14="http://schemas.microsoft.com/office/powerpoint/2010/main" val="4144426491"/>
      </p:ext>
    </p:extLst>
  </p:cSld>
  <p:clrMapOvr>
    <a:masterClrMapping/>
  </p:clrMapOvr>
  <p:extLst>
    <p:ext uri="{DCECCB84-F9BA-43D5-87BE-67443E8EF086}">
      <p15:sldGuideLst xmlns:p15="http://schemas.microsoft.com/office/powerpoint/2012/main">
        <p15:guide id="1" orient="horz" pos="2160">
          <p15:clr>
            <a:srgbClr val="FBAE40"/>
          </p15:clr>
        </p15:guide>
        <p15:guide id="2" pos="5382"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Slide with Image">
    <p:bg>
      <p:bgPr>
        <a:solidFill>
          <a:schemeClr val="accent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A99C074-A230-B944-8FEA-870A76765C60}"/>
              </a:ext>
            </a:extLst>
          </p:cNvPr>
          <p:cNvSpPr>
            <a:spLocks noGrp="1"/>
          </p:cNvSpPr>
          <p:nvPr>
            <p:ph type="title" hasCustomPrompt="1"/>
          </p:nvPr>
        </p:nvSpPr>
        <p:spPr>
          <a:xfrm>
            <a:off x="838199" y="578736"/>
            <a:ext cx="7252505" cy="891250"/>
          </a:xfrm>
        </p:spPr>
        <p:txBody>
          <a:bodyPr anchor="t">
            <a:noAutofit/>
          </a:bodyPr>
          <a:lstStyle>
            <a:lvl1pPr>
              <a:defRPr sz="5000" b="1">
                <a:solidFill>
                  <a:schemeClr val="bg1"/>
                </a:solidFill>
                <a:latin typeface="+mj-lt"/>
              </a:defRPr>
            </a:lvl1pPr>
          </a:lstStyle>
          <a:p>
            <a:r>
              <a:rPr lang="en-US" dirty="0"/>
              <a:t>CLICK TO ADD TITLE</a:t>
            </a:r>
          </a:p>
        </p:txBody>
      </p:sp>
      <p:sp>
        <p:nvSpPr>
          <p:cNvPr id="13" name="Text Placeholder 12">
            <a:extLst>
              <a:ext uri="{FF2B5EF4-FFF2-40B4-BE49-F238E27FC236}">
                <a16:creationId xmlns:a16="http://schemas.microsoft.com/office/drawing/2014/main" id="{1221857D-ECFA-4D4D-91DF-E36500791501}"/>
              </a:ext>
            </a:extLst>
          </p:cNvPr>
          <p:cNvSpPr>
            <a:spLocks noGrp="1"/>
          </p:cNvSpPr>
          <p:nvPr>
            <p:ph type="body" sz="quarter" idx="14" hasCustomPrompt="1"/>
          </p:nvPr>
        </p:nvSpPr>
        <p:spPr>
          <a:xfrm>
            <a:off x="838200" y="1666759"/>
            <a:ext cx="7252504" cy="338549"/>
          </a:xfrm>
        </p:spPr>
        <p:txBody>
          <a:bodyPr>
            <a:normAutofit/>
          </a:bodyPr>
          <a:lstStyle>
            <a:lvl1pPr marL="0" indent="0">
              <a:buNone/>
              <a:defRPr sz="1600" spc="300">
                <a:solidFill>
                  <a:schemeClr val="bg1"/>
                </a:solidFill>
                <a:latin typeface="+mn-lt"/>
                <a:cs typeface="Arial" panose="020B0604020202020204" pitchFamily="34" charset="0"/>
              </a:defRPr>
            </a:lvl1pPr>
          </a:lstStyle>
          <a:p>
            <a:pPr lvl="0"/>
            <a:r>
              <a:rPr lang="en-US" dirty="0"/>
              <a:t>SUBTITLE GOES HERE</a:t>
            </a:r>
          </a:p>
        </p:txBody>
      </p:sp>
      <p:sp>
        <p:nvSpPr>
          <p:cNvPr id="5" name="Shape 62">
            <a:extLst>
              <a:ext uri="{FF2B5EF4-FFF2-40B4-BE49-F238E27FC236}">
                <a16:creationId xmlns:a16="http://schemas.microsoft.com/office/drawing/2014/main" id="{E1A23DB6-E067-4A30-8C4B-98B452428518}"/>
              </a:ext>
            </a:extLst>
          </p:cNvPr>
          <p:cNvSpPr/>
          <p:nvPr userDrawn="1"/>
        </p:nvSpPr>
        <p:spPr>
          <a:xfrm rot="16200000" flipV="1">
            <a:off x="1094402" y="396160"/>
            <a:ext cx="1" cy="2188805"/>
          </a:xfrm>
          <a:prstGeom prst="line">
            <a:avLst/>
          </a:prstGeom>
          <a:ln w="25400">
            <a:solidFill>
              <a:schemeClr val="bg1"/>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
        <p:nvSpPr>
          <p:cNvPr id="20" name="Picture Placeholder 4">
            <a:extLst>
              <a:ext uri="{FF2B5EF4-FFF2-40B4-BE49-F238E27FC236}">
                <a16:creationId xmlns:a16="http://schemas.microsoft.com/office/drawing/2014/main" id="{99E7C9A1-D1C2-4923-B0AE-127044646A05}"/>
              </a:ext>
            </a:extLst>
          </p:cNvPr>
          <p:cNvSpPr>
            <a:spLocks noGrp="1"/>
          </p:cNvSpPr>
          <p:nvPr>
            <p:ph type="pic" sz="quarter" idx="10"/>
          </p:nvPr>
        </p:nvSpPr>
        <p:spPr>
          <a:xfrm>
            <a:off x="8866207" y="0"/>
            <a:ext cx="3325792" cy="6858000"/>
          </a:xfrm>
          <a:solidFill>
            <a:schemeClr val="bg1"/>
          </a:solidFill>
        </p:spPr>
        <p:txBody>
          <a:bodyPr/>
          <a:lstStyle/>
          <a:p>
            <a:r>
              <a:rPr lang="en-US"/>
              <a:t>Click icon to add picture</a:t>
            </a:r>
            <a:endParaRPr lang="en-US" dirty="0"/>
          </a:p>
        </p:txBody>
      </p:sp>
    </p:spTree>
    <p:extLst>
      <p:ext uri="{BB962C8B-B14F-4D97-AF65-F5344CB8AC3E}">
        <p14:creationId xmlns:p14="http://schemas.microsoft.com/office/powerpoint/2010/main" val="85332850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4_Image and Conten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3834DECF-152F-4E39-AD49-1ADCE9F759DB}"/>
              </a:ext>
            </a:extLst>
          </p:cNvPr>
          <p:cNvSpPr>
            <a:spLocks noGrp="1"/>
          </p:cNvSpPr>
          <p:nvPr>
            <p:ph type="pic" sz="quarter" idx="21"/>
          </p:nvPr>
        </p:nvSpPr>
        <p:spPr>
          <a:xfrm>
            <a:off x="841375" y="3097232"/>
            <a:ext cx="4008120" cy="2742196"/>
          </a:xfrm>
        </p:spPr>
        <p:txBody>
          <a:bodyPr>
            <a:normAutofit/>
          </a:bodyPr>
          <a:lstStyle>
            <a:lvl1pPr>
              <a:defRPr sz="1200"/>
            </a:lvl1pPr>
          </a:lstStyle>
          <a:p>
            <a:r>
              <a:rPr lang="en-US" noProof="0"/>
              <a:t>Click icon to add picture</a:t>
            </a:r>
            <a:endParaRPr lang="en-US" noProof="0" dirty="0"/>
          </a:p>
        </p:txBody>
      </p:sp>
      <p:sp>
        <p:nvSpPr>
          <p:cNvPr id="10" name="Title 1">
            <a:extLst>
              <a:ext uri="{FF2B5EF4-FFF2-40B4-BE49-F238E27FC236}">
                <a16:creationId xmlns:a16="http://schemas.microsoft.com/office/drawing/2014/main" id="{95B2C2DA-ADF3-D44B-8824-9B44E01F747F}"/>
              </a:ext>
            </a:extLst>
          </p:cNvPr>
          <p:cNvSpPr>
            <a:spLocks noGrp="1"/>
          </p:cNvSpPr>
          <p:nvPr>
            <p:ph type="title" hasCustomPrompt="1"/>
          </p:nvPr>
        </p:nvSpPr>
        <p:spPr>
          <a:xfrm>
            <a:off x="841057" y="1100290"/>
            <a:ext cx="4008437" cy="1395208"/>
          </a:xfrm>
        </p:spPr>
        <p:txBody>
          <a:bodyPr lIns="0" anchor="b">
            <a:normAutofit/>
          </a:bodyPr>
          <a:lstStyle>
            <a:lvl1pPr>
              <a:defRPr sz="4000" b="1">
                <a:latin typeface="+mj-lt"/>
              </a:defRPr>
            </a:lvl1pPr>
          </a:lstStyle>
          <a:p>
            <a:r>
              <a:rPr lang="en-US" noProof="0"/>
              <a:t>Click to Add </a:t>
            </a:r>
            <a:br>
              <a:rPr lang="en-US" noProof="0"/>
            </a:br>
            <a:r>
              <a:rPr lang="en-US" noProof="0"/>
              <a:t>Slide Title Here</a:t>
            </a:r>
          </a:p>
        </p:txBody>
      </p:sp>
      <p:sp>
        <p:nvSpPr>
          <p:cNvPr id="17" name="Text Placeholder 11">
            <a:extLst>
              <a:ext uri="{FF2B5EF4-FFF2-40B4-BE49-F238E27FC236}">
                <a16:creationId xmlns:a16="http://schemas.microsoft.com/office/drawing/2014/main" id="{6CAA743B-32D9-CE44-9E46-D38DB57EFACE}"/>
              </a:ext>
            </a:extLst>
          </p:cNvPr>
          <p:cNvSpPr>
            <a:spLocks noGrp="1"/>
          </p:cNvSpPr>
          <p:nvPr>
            <p:ph type="body" sz="quarter" idx="12" hasCustomPrompt="1"/>
          </p:nvPr>
        </p:nvSpPr>
        <p:spPr>
          <a:xfrm>
            <a:off x="841058" y="2561159"/>
            <a:ext cx="4008437" cy="375081"/>
          </a:xfrm>
        </p:spPr>
        <p:txBody>
          <a:bodyPr lIns="0" anchor="t">
            <a:normAutofit/>
          </a:bodyPr>
          <a:lstStyle>
            <a:lvl1pPr marL="0" indent="0">
              <a:buNone/>
              <a:defRPr sz="1400" spc="300">
                <a:solidFill>
                  <a:schemeClr val="tx2"/>
                </a:solidFill>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noProof="0"/>
              <a:t>SUBTITLE HERE</a:t>
            </a:r>
          </a:p>
        </p:txBody>
      </p:sp>
      <p:sp>
        <p:nvSpPr>
          <p:cNvPr id="5" name="Shape 62">
            <a:extLst>
              <a:ext uri="{FF2B5EF4-FFF2-40B4-BE49-F238E27FC236}">
                <a16:creationId xmlns:a16="http://schemas.microsoft.com/office/drawing/2014/main" id="{00B58E1E-3AD1-467A-94AA-6578BE4756A3}"/>
              </a:ext>
            </a:extLst>
          </p:cNvPr>
          <p:cNvSpPr/>
          <p:nvPr userDrawn="1"/>
        </p:nvSpPr>
        <p:spPr>
          <a:xfrm rot="16200000" flipV="1">
            <a:off x="965155" y="18291"/>
            <a:ext cx="0" cy="1930310"/>
          </a:xfrm>
          <a:prstGeom prst="line">
            <a:avLst/>
          </a:prstGeom>
          <a:ln w="19050">
            <a:solidFill>
              <a:schemeClr val="tx2"/>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dirty="0"/>
          </a:p>
        </p:txBody>
      </p:sp>
      <p:sp>
        <p:nvSpPr>
          <p:cNvPr id="9" name="Text Placeholder 8">
            <a:extLst>
              <a:ext uri="{FF2B5EF4-FFF2-40B4-BE49-F238E27FC236}">
                <a16:creationId xmlns:a16="http://schemas.microsoft.com/office/drawing/2014/main" id="{A985C547-771F-4BD4-ADA8-B270DC50BDBC}"/>
              </a:ext>
            </a:extLst>
          </p:cNvPr>
          <p:cNvSpPr>
            <a:spLocks noGrp="1"/>
          </p:cNvSpPr>
          <p:nvPr>
            <p:ph type="body" sz="quarter" idx="17"/>
          </p:nvPr>
        </p:nvSpPr>
        <p:spPr>
          <a:xfrm>
            <a:off x="7718323" y="1074809"/>
            <a:ext cx="3977648" cy="731694"/>
          </a:xfrm>
        </p:spPr>
        <p:txBody>
          <a:bodyPr anchor="ctr">
            <a:normAutofit/>
          </a:bodyPr>
          <a:lstStyle>
            <a:lvl1pPr marL="0" indent="0">
              <a:buNone/>
              <a:defRPr sz="1400"/>
            </a:lvl1pPr>
          </a:lstStyle>
          <a:p>
            <a:pPr lvl="0"/>
            <a:r>
              <a:rPr lang="en-US" noProof="0"/>
              <a:t>Click to edit Master text styles</a:t>
            </a:r>
          </a:p>
        </p:txBody>
      </p:sp>
      <p:sp>
        <p:nvSpPr>
          <p:cNvPr id="16" name="Text Placeholder 8">
            <a:extLst>
              <a:ext uri="{FF2B5EF4-FFF2-40B4-BE49-F238E27FC236}">
                <a16:creationId xmlns:a16="http://schemas.microsoft.com/office/drawing/2014/main" id="{5726DA1D-D34F-4505-9722-98586A88D858}"/>
              </a:ext>
            </a:extLst>
          </p:cNvPr>
          <p:cNvSpPr>
            <a:spLocks noGrp="1"/>
          </p:cNvSpPr>
          <p:nvPr>
            <p:ph type="body" sz="quarter" idx="18"/>
          </p:nvPr>
        </p:nvSpPr>
        <p:spPr>
          <a:xfrm>
            <a:off x="7718323" y="2365537"/>
            <a:ext cx="3977648" cy="731694"/>
          </a:xfrm>
        </p:spPr>
        <p:txBody>
          <a:bodyPr anchor="ctr">
            <a:normAutofit/>
          </a:bodyPr>
          <a:lstStyle>
            <a:lvl1pPr marL="0" indent="0">
              <a:buNone/>
              <a:defRPr sz="1400"/>
            </a:lvl1pPr>
          </a:lstStyle>
          <a:p>
            <a:pPr lvl="0"/>
            <a:r>
              <a:rPr lang="en-US" noProof="0"/>
              <a:t>Click to edit Master text styles</a:t>
            </a:r>
          </a:p>
        </p:txBody>
      </p:sp>
      <p:sp>
        <p:nvSpPr>
          <p:cNvPr id="18" name="Text Placeholder 8">
            <a:extLst>
              <a:ext uri="{FF2B5EF4-FFF2-40B4-BE49-F238E27FC236}">
                <a16:creationId xmlns:a16="http://schemas.microsoft.com/office/drawing/2014/main" id="{DA05F0E8-C4BA-4839-9D3B-C830E7398021}"/>
              </a:ext>
            </a:extLst>
          </p:cNvPr>
          <p:cNvSpPr>
            <a:spLocks noGrp="1"/>
          </p:cNvSpPr>
          <p:nvPr>
            <p:ph type="body" sz="quarter" idx="19"/>
          </p:nvPr>
        </p:nvSpPr>
        <p:spPr>
          <a:xfrm>
            <a:off x="7718323" y="3656265"/>
            <a:ext cx="3977648" cy="731694"/>
          </a:xfrm>
        </p:spPr>
        <p:txBody>
          <a:bodyPr anchor="ctr">
            <a:normAutofit/>
          </a:bodyPr>
          <a:lstStyle>
            <a:lvl1pPr marL="0" indent="0">
              <a:buNone/>
              <a:defRPr sz="1400"/>
            </a:lvl1pPr>
          </a:lstStyle>
          <a:p>
            <a:pPr lvl="0"/>
            <a:r>
              <a:rPr lang="en-US" noProof="0"/>
              <a:t>Click to edit Master text styles</a:t>
            </a:r>
          </a:p>
        </p:txBody>
      </p:sp>
      <p:sp>
        <p:nvSpPr>
          <p:cNvPr id="19" name="Text Placeholder 8">
            <a:extLst>
              <a:ext uri="{FF2B5EF4-FFF2-40B4-BE49-F238E27FC236}">
                <a16:creationId xmlns:a16="http://schemas.microsoft.com/office/drawing/2014/main" id="{3BDE5625-360A-435B-8812-2FFD30C937B1}"/>
              </a:ext>
            </a:extLst>
          </p:cNvPr>
          <p:cNvSpPr>
            <a:spLocks noGrp="1"/>
          </p:cNvSpPr>
          <p:nvPr>
            <p:ph type="body" sz="quarter" idx="20"/>
          </p:nvPr>
        </p:nvSpPr>
        <p:spPr>
          <a:xfrm>
            <a:off x="7718323" y="4946994"/>
            <a:ext cx="3977648" cy="731694"/>
          </a:xfrm>
        </p:spPr>
        <p:txBody>
          <a:bodyPr anchor="ctr">
            <a:normAutofit/>
          </a:bodyPr>
          <a:lstStyle>
            <a:lvl1pPr marL="0" indent="0">
              <a:buNone/>
              <a:defRPr sz="1400"/>
            </a:lvl1pPr>
          </a:lstStyle>
          <a:p>
            <a:pPr lvl="0"/>
            <a:r>
              <a:rPr lang="en-US" noProof="0"/>
              <a:t>Click to edit Master text styles</a:t>
            </a:r>
          </a:p>
        </p:txBody>
      </p:sp>
      <p:sp>
        <p:nvSpPr>
          <p:cNvPr id="15" name="Picture Placeholder 5">
            <a:extLst>
              <a:ext uri="{FF2B5EF4-FFF2-40B4-BE49-F238E27FC236}">
                <a16:creationId xmlns:a16="http://schemas.microsoft.com/office/drawing/2014/main" id="{EADDC907-00BA-437D-8631-DCDAA19616AC}"/>
              </a:ext>
            </a:extLst>
          </p:cNvPr>
          <p:cNvSpPr>
            <a:spLocks noGrp="1"/>
          </p:cNvSpPr>
          <p:nvPr>
            <p:ph type="pic" sz="quarter" idx="13"/>
          </p:nvPr>
        </p:nvSpPr>
        <p:spPr>
          <a:xfrm>
            <a:off x="6790155" y="1042384"/>
            <a:ext cx="804759" cy="804759"/>
          </a:xfrm>
          <a:prstGeom prst="ellipse">
            <a:avLst/>
          </a:prstGeom>
          <a:solidFill>
            <a:schemeClr val="accent1"/>
          </a:solidFill>
          <a:ln w="19050">
            <a:noFill/>
          </a:ln>
        </p:spPr>
        <p:txBody>
          <a:bodyPr>
            <a:normAutofit/>
          </a:bodyPr>
          <a:lstStyle>
            <a:lvl1pPr>
              <a:defRPr sz="800"/>
            </a:lvl1pPr>
          </a:lstStyle>
          <a:p>
            <a:r>
              <a:rPr lang="en-US" noProof="0"/>
              <a:t>Click icon to add picture</a:t>
            </a:r>
            <a:endParaRPr lang="en-US" noProof="0" dirty="0"/>
          </a:p>
        </p:txBody>
      </p:sp>
      <p:sp>
        <p:nvSpPr>
          <p:cNvPr id="21" name="Picture Placeholder 5">
            <a:extLst>
              <a:ext uri="{FF2B5EF4-FFF2-40B4-BE49-F238E27FC236}">
                <a16:creationId xmlns:a16="http://schemas.microsoft.com/office/drawing/2014/main" id="{44A0EDB5-B80A-4225-9741-99690ADBCE8D}"/>
              </a:ext>
            </a:extLst>
          </p:cNvPr>
          <p:cNvSpPr>
            <a:spLocks noGrp="1"/>
          </p:cNvSpPr>
          <p:nvPr>
            <p:ph type="pic" sz="quarter" idx="14"/>
          </p:nvPr>
        </p:nvSpPr>
        <p:spPr>
          <a:xfrm>
            <a:off x="6790155" y="2331743"/>
            <a:ext cx="804759" cy="804759"/>
          </a:xfrm>
          <a:prstGeom prst="ellipse">
            <a:avLst/>
          </a:prstGeom>
          <a:solidFill>
            <a:schemeClr val="accent1"/>
          </a:solidFill>
          <a:ln w="19050">
            <a:noFill/>
          </a:ln>
        </p:spPr>
        <p:txBody>
          <a:bodyPr vert="horz" lIns="91440" tIns="45720" rIns="91440" bIns="45720" rtlCol="0">
            <a:normAutofit/>
          </a:bodyPr>
          <a:lstStyle>
            <a:lvl1pPr>
              <a:defRPr lang="en-US" sz="800" dirty="0"/>
            </a:lvl1pPr>
          </a:lstStyle>
          <a:p>
            <a:pPr lvl="0"/>
            <a:r>
              <a:rPr lang="en-US" noProof="0"/>
              <a:t>Click icon to add picture</a:t>
            </a:r>
            <a:endParaRPr lang="en-US" noProof="0" dirty="0"/>
          </a:p>
        </p:txBody>
      </p:sp>
      <p:sp>
        <p:nvSpPr>
          <p:cNvPr id="22" name="Picture Placeholder 5">
            <a:extLst>
              <a:ext uri="{FF2B5EF4-FFF2-40B4-BE49-F238E27FC236}">
                <a16:creationId xmlns:a16="http://schemas.microsoft.com/office/drawing/2014/main" id="{E5C18081-A6EE-421D-96AC-0A7FA46F744A}"/>
              </a:ext>
            </a:extLst>
          </p:cNvPr>
          <p:cNvSpPr>
            <a:spLocks noGrp="1"/>
          </p:cNvSpPr>
          <p:nvPr>
            <p:ph type="pic" sz="quarter" idx="15"/>
          </p:nvPr>
        </p:nvSpPr>
        <p:spPr>
          <a:xfrm>
            <a:off x="6790155" y="3621102"/>
            <a:ext cx="804759" cy="804759"/>
          </a:xfrm>
          <a:prstGeom prst="ellipse">
            <a:avLst/>
          </a:prstGeom>
          <a:solidFill>
            <a:schemeClr val="accent1"/>
          </a:solidFill>
          <a:ln w="19050">
            <a:noFill/>
          </a:ln>
        </p:spPr>
        <p:txBody>
          <a:bodyPr vert="horz" lIns="91440" tIns="45720" rIns="91440" bIns="45720" rtlCol="0">
            <a:normAutofit/>
          </a:bodyPr>
          <a:lstStyle>
            <a:lvl1pPr>
              <a:defRPr lang="en-US" sz="800" dirty="0"/>
            </a:lvl1pPr>
          </a:lstStyle>
          <a:p>
            <a:pPr lvl="0"/>
            <a:r>
              <a:rPr lang="en-US" noProof="0"/>
              <a:t>Click icon to add picture</a:t>
            </a:r>
            <a:endParaRPr lang="en-US" noProof="0" dirty="0"/>
          </a:p>
        </p:txBody>
      </p:sp>
      <p:sp>
        <p:nvSpPr>
          <p:cNvPr id="23" name="Picture Placeholder 5">
            <a:extLst>
              <a:ext uri="{FF2B5EF4-FFF2-40B4-BE49-F238E27FC236}">
                <a16:creationId xmlns:a16="http://schemas.microsoft.com/office/drawing/2014/main" id="{1D21CB0A-3210-4B51-85A0-5111AEBA214F}"/>
              </a:ext>
            </a:extLst>
          </p:cNvPr>
          <p:cNvSpPr>
            <a:spLocks noGrp="1"/>
          </p:cNvSpPr>
          <p:nvPr>
            <p:ph type="pic" sz="quarter" idx="16"/>
          </p:nvPr>
        </p:nvSpPr>
        <p:spPr>
          <a:xfrm>
            <a:off x="6790155" y="4910461"/>
            <a:ext cx="804759" cy="804759"/>
          </a:xfrm>
          <a:prstGeom prst="ellipse">
            <a:avLst/>
          </a:prstGeom>
          <a:solidFill>
            <a:schemeClr val="accent1"/>
          </a:solidFill>
          <a:ln w="19050">
            <a:noFill/>
          </a:ln>
        </p:spPr>
        <p:txBody>
          <a:bodyPr vert="horz" lIns="91440" tIns="45720" rIns="91440" bIns="45720" rtlCol="0">
            <a:normAutofit/>
          </a:bodyPr>
          <a:lstStyle>
            <a:lvl1pPr>
              <a:defRPr lang="en-US" sz="800" dirty="0"/>
            </a:lvl1pPr>
          </a:lstStyle>
          <a:p>
            <a:pPr lvl="0"/>
            <a:r>
              <a:rPr lang="en-US" noProof="0"/>
              <a:t>Click icon to add picture</a:t>
            </a:r>
            <a:endParaRPr lang="en-US" noProof="0" dirty="0"/>
          </a:p>
        </p:txBody>
      </p:sp>
    </p:spTree>
    <p:extLst>
      <p:ext uri="{BB962C8B-B14F-4D97-AF65-F5344CB8AC3E}">
        <p14:creationId xmlns:p14="http://schemas.microsoft.com/office/powerpoint/2010/main" val="2219225103"/>
      </p:ext>
    </p:extLst>
  </p:cSld>
  <p:clrMapOvr>
    <a:masterClrMapping/>
  </p:clrMapOvr>
  <p:extLst>
    <p:ext uri="{DCECCB84-F9BA-43D5-87BE-67443E8EF086}">
      <p15:sldGuideLst xmlns:p15="http://schemas.microsoft.com/office/powerpoint/2012/main">
        <p15:guide id="1" orient="horz" pos="2160">
          <p15:clr>
            <a:srgbClr val="FBAE40"/>
          </p15:clr>
        </p15:guide>
        <p15:guide id="2" pos="3863">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_Imag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C0DB138-926E-4EF2-BFC2-93D610E35703}"/>
              </a:ext>
            </a:extLst>
          </p:cNvPr>
          <p:cNvSpPr/>
          <p:nvPr userDrawn="1"/>
        </p:nvSpPr>
        <p:spPr>
          <a:xfrm>
            <a:off x="0" y="3721472"/>
            <a:ext cx="12192000" cy="3136523"/>
          </a:xfrm>
          <a:prstGeom prst="rect">
            <a:avLst/>
          </a:prstGeom>
          <a:solidFill>
            <a:schemeClr val="accent2"/>
          </a:solidFill>
        </p:spPr>
        <p:txBody>
          <a:bodyPr vert="horz" lIns="1296000" tIns="45720" rIns="432000" bIns="45720" rtlCol="0" anchor="ctr">
            <a:normAutofit/>
          </a:bodyPr>
          <a:lstStyle/>
          <a:p>
            <a:pPr lvl="0" indent="0">
              <a:lnSpc>
                <a:spcPct val="100000"/>
              </a:lnSpc>
              <a:spcBef>
                <a:spcPts val="1000"/>
              </a:spcBef>
              <a:buFontTx/>
              <a:buNone/>
            </a:pPr>
            <a:endParaRPr lang="en-US" sz="1400" b="0" i="0" spc="0" noProof="0" dirty="0">
              <a:solidFill>
                <a:schemeClr val="tx2"/>
              </a:solidFill>
              <a:latin typeface="Arial" panose="020B0604020202020204" pitchFamily="34" charset="0"/>
              <a:cs typeface="Arial" panose="020B0604020202020204" pitchFamily="34" charset="0"/>
            </a:endParaRPr>
          </a:p>
        </p:txBody>
      </p:sp>
      <p:sp>
        <p:nvSpPr>
          <p:cNvPr id="10" name="Title 1">
            <a:extLst>
              <a:ext uri="{FF2B5EF4-FFF2-40B4-BE49-F238E27FC236}">
                <a16:creationId xmlns:a16="http://schemas.microsoft.com/office/drawing/2014/main" id="{95B2C2DA-ADF3-D44B-8824-9B44E01F747F}"/>
              </a:ext>
            </a:extLst>
          </p:cNvPr>
          <p:cNvSpPr>
            <a:spLocks noGrp="1"/>
          </p:cNvSpPr>
          <p:nvPr>
            <p:ph type="title" hasCustomPrompt="1"/>
          </p:nvPr>
        </p:nvSpPr>
        <p:spPr>
          <a:xfrm>
            <a:off x="668543" y="358610"/>
            <a:ext cx="10854914" cy="804759"/>
          </a:xfrm>
        </p:spPr>
        <p:txBody>
          <a:bodyPr lIns="0" anchor="b">
            <a:normAutofit/>
          </a:bodyPr>
          <a:lstStyle>
            <a:lvl1pPr algn="ctr">
              <a:defRPr sz="4000" b="1">
                <a:latin typeface="+mj-lt"/>
              </a:defRPr>
            </a:lvl1pPr>
          </a:lstStyle>
          <a:p>
            <a:r>
              <a:rPr lang="en-US" noProof="0"/>
              <a:t>Click to Add Slide Title Here</a:t>
            </a:r>
          </a:p>
        </p:txBody>
      </p:sp>
      <p:sp>
        <p:nvSpPr>
          <p:cNvPr id="6" name="Picture Placeholder 5">
            <a:extLst>
              <a:ext uri="{FF2B5EF4-FFF2-40B4-BE49-F238E27FC236}">
                <a16:creationId xmlns:a16="http://schemas.microsoft.com/office/drawing/2014/main" id="{8C7AA169-6546-4620-BD7B-7B36553C28F7}"/>
              </a:ext>
            </a:extLst>
          </p:cNvPr>
          <p:cNvSpPr>
            <a:spLocks noGrp="1"/>
          </p:cNvSpPr>
          <p:nvPr>
            <p:ph type="pic" sz="quarter" idx="13"/>
          </p:nvPr>
        </p:nvSpPr>
        <p:spPr>
          <a:xfrm>
            <a:off x="1463303" y="2677210"/>
            <a:ext cx="804759" cy="804759"/>
          </a:xfrm>
          <a:prstGeom prst="ellipse">
            <a:avLst/>
          </a:prstGeom>
          <a:solidFill>
            <a:schemeClr val="bg1"/>
          </a:solidFill>
          <a:ln w="19050">
            <a:solidFill>
              <a:srgbClr val="1F1F26"/>
            </a:solidFill>
          </a:ln>
        </p:spPr>
        <p:txBody>
          <a:bodyPr>
            <a:normAutofit/>
          </a:bodyPr>
          <a:lstStyle>
            <a:lvl1pPr>
              <a:defRPr sz="800"/>
            </a:lvl1pPr>
          </a:lstStyle>
          <a:p>
            <a:r>
              <a:rPr lang="en-US" noProof="0"/>
              <a:t>Click icon to add picture</a:t>
            </a:r>
            <a:endParaRPr lang="en-US" noProof="0" dirty="0"/>
          </a:p>
        </p:txBody>
      </p:sp>
      <p:sp>
        <p:nvSpPr>
          <p:cNvPr id="11" name="Picture Placeholder 5">
            <a:extLst>
              <a:ext uri="{FF2B5EF4-FFF2-40B4-BE49-F238E27FC236}">
                <a16:creationId xmlns:a16="http://schemas.microsoft.com/office/drawing/2014/main" id="{CE9C16DA-A24B-4516-BCC8-C747730478D8}"/>
              </a:ext>
            </a:extLst>
          </p:cNvPr>
          <p:cNvSpPr>
            <a:spLocks noGrp="1"/>
          </p:cNvSpPr>
          <p:nvPr>
            <p:ph type="pic" sz="quarter" idx="14"/>
          </p:nvPr>
        </p:nvSpPr>
        <p:spPr>
          <a:xfrm>
            <a:off x="4310608" y="2677210"/>
            <a:ext cx="804759" cy="804759"/>
          </a:xfrm>
          <a:prstGeom prst="ellipse">
            <a:avLst/>
          </a:prstGeom>
          <a:solidFill>
            <a:schemeClr val="bg1"/>
          </a:solidFill>
          <a:ln w="19050">
            <a:solidFill>
              <a:srgbClr val="1F1F26"/>
            </a:solidFill>
          </a:ln>
        </p:spPr>
        <p:txBody>
          <a:bodyPr vert="horz" lIns="91440" tIns="45720" rIns="91440" bIns="45720" rtlCol="0">
            <a:normAutofit/>
          </a:bodyPr>
          <a:lstStyle>
            <a:lvl1pPr>
              <a:defRPr lang="en-US" sz="800" dirty="0"/>
            </a:lvl1pPr>
          </a:lstStyle>
          <a:p>
            <a:pPr lvl="0"/>
            <a:r>
              <a:rPr lang="en-US" noProof="0"/>
              <a:t>Click icon to add picture</a:t>
            </a:r>
            <a:endParaRPr lang="en-US" noProof="0" dirty="0"/>
          </a:p>
        </p:txBody>
      </p:sp>
      <p:sp>
        <p:nvSpPr>
          <p:cNvPr id="13" name="Picture Placeholder 5">
            <a:extLst>
              <a:ext uri="{FF2B5EF4-FFF2-40B4-BE49-F238E27FC236}">
                <a16:creationId xmlns:a16="http://schemas.microsoft.com/office/drawing/2014/main" id="{A498122E-BB6F-4765-B85E-6410B9CE17AC}"/>
              </a:ext>
            </a:extLst>
          </p:cNvPr>
          <p:cNvSpPr>
            <a:spLocks noGrp="1"/>
          </p:cNvSpPr>
          <p:nvPr>
            <p:ph type="pic" sz="quarter" idx="15"/>
          </p:nvPr>
        </p:nvSpPr>
        <p:spPr>
          <a:xfrm>
            <a:off x="7157913" y="2677210"/>
            <a:ext cx="804759" cy="804759"/>
          </a:xfrm>
          <a:prstGeom prst="ellipse">
            <a:avLst/>
          </a:prstGeom>
          <a:solidFill>
            <a:schemeClr val="bg1"/>
          </a:solidFill>
          <a:ln w="19050">
            <a:solidFill>
              <a:srgbClr val="1F1F26"/>
            </a:solidFill>
          </a:ln>
        </p:spPr>
        <p:txBody>
          <a:bodyPr vert="horz" lIns="91440" tIns="45720" rIns="91440" bIns="45720" rtlCol="0">
            <a:normAutofit/>
          </a:bodyPr>
          <a:lstStyle>
            <a:lvl1pPr>
              <a:defRPr lang="en-US" sz="800" dirty="0"/>
            </a:lvl1pPr>
          </a:lstStyle>
          <a:p>
            <a:pPr lvl="0"/>
            <a:r>
              <a:rPr lang="en-US" noProof="0"/>
              <a:t>Click icon to add picture</a:t>
            </a:r>
            <a:endParaRPr lang="en-US" noProof="0" dirty="0"/>
          </a:p>
        </p:txBody>
      </p:sp>
      <p:sp>
        <p:nvSpPr>
          <p:cNvPr id="14" name="Picture Placeholder 5">
            <a:extLst>
              <a:ext uri="{FF2B5EF4-FFF2-40B4-BE49-F238E27FC236}">
                <a16:creationId xmlns:a16="http://schemas.microsoft.com/office/drawing/2014/main" id="{D19B2F25-5E98-4166-8476-BE599D16121D}"/>
              </a:ext>
            </a:extLst>
          </p:cNvPr>
          <p:cNvSpPr>
            <a:spLocks noGrp="1"/>
          </p:cNvSpPr>
          <p:nvPr>
            <p:ph type="pic" sz="quarter" idx="16"/>
          </p:nvPr>
        </p:nvSpPr>
        <p:spPr>
          <a:xfrm>
            <a:off x="10005218" y="2677210"/>
            <a:ext cx="804759" cy="804759"/>
          </a:xfrm>
          <a:prstGeom prst="ellipse">
            <a:avLst/>
          </a:prstGeom>
          <a:solidFill>
            <a:schemeClr val="bg1"/>
          </a:solidFill>
          <a:ln w="19050">
            <a:solidFill>
              <a:srgbClr val="1F1F26"/>
            </a:solidFill>
          </a:ln>
        </p:spPr>
        <p:txBody>
          <a:bodyPr vert="horz" lIns="91440" tIns="45720" rIns="91440" bIns="45720" rtlCol="0">
            <a:normAutofit/>
          </a:bodyPr>
          <a:lstStyle>
            <a:lvl1pPr>
              <a:defRPr lang="en-US" sz="800" dirty="0"/>
            </a:lvl1pPr>
          </a:lstStyle>
          <a:p>
            <a:pPr lvl="0"/>
            <a:r>
              <a:rPr lang="en-US" noProof="0"/>
              <a:t>Click icon to add picture</a:t>
            </a:r>
            <a:endParaRPr lang="en-US" noProof="0" dirty="0"/>
          </a:p>
        </p:txBody>
      </p:sp>
      <p:sp>
        <p:nvSpPr>
          <p:cNvPr id="9" name="Text Placeholder 8">
            <a:extLst>
              <a:ext uri="{FF2B5EF4-FFF2-40B4-BE49-F238E27FC236}">
                <a16:creationId xmlns:a16="http://schemas.microsoft.com/office/drawing/2014/main" id="{A985C547-771F-4BD4-ADA8-B270DC50BDBC}"/>
              </a:ext>
            </a:extLst>
          </p:cNvPr>
          <p:cNvSpPr>
            <a:spLocks noGrp="1"/>
          </p:cNvSpPr>
          <p:nvPr>
            <p:ph type="body" sz="quarter" idx="17"/>
          </p:nvPr>
        </p:nvSpPr>
        <p:spPr>
          <a:xfrm>
            <a:off x="630780" y="3920809"/>
            <a:ext cx="2469806" cy="731694"/>
          </a:xfrm>
        </p:spPr>
        <p:txBody>
          <a:bodyPr anchor="t">
            <a:normAutofit/>
          </a:bodyPr>
          <a:lstStyle>
            <a:lvl1pPr marL="0" indent="0" algn="ctr">
              <a:buNone/>
              <a:defRPr sz="1400"/>
            </a:lvl1pPr>
          </a:lstStyle>
          <a:p>
            <a:pPr lvl="0"/>
            <a:r>
              <a:rPr lang="en-US" noProof="0"/>
              <a:t>Click to edit Master text styles</a:t>
            </a:r>
          </a:p>
        </p:txBody>
      </p:sp>
      <p:sp>
        <p:nvSpPr>
          <p:cNvPr id="16" name="Text Placeholder 8">
            <a:extLst>
              <a:ext uri="{FF2B5EF4-FFF2-40B4-BE49-F238E27FC236}">
                <a16:creationId xmlns:a16="http://schemas.microsoft.com/office/drawing/2014/main" id="{5726DA1D-D34F-4505-9722-98586A88D858}"/>
              </a:ext>
            </a:extLst>
          </p:cNvPr>
          <p:cNvSpPr>
            <a:spLocks noGrp="1"/>
          </p:cNvSpPr>
          <p:nvPr>
            <p:ph type="body" sz="quarter" idx="18"/>
          </p:nvPr>
        </p:nvSpPr>
        <p:spPr>
          <a:xfrm>
            <a:off x="3476825" y="3923752"/>
            <a:ext cx="2469806" cy="731694"/>
          </a:xfrm>
        </p:spPr>
        <p:txBody>
          <a:bodyPr anchor="t">
            <a:normAutofit/>
          </a:bodyPr>
          <a:lstStyle>
            <a:lvl1pPr marL="0" indent="0" algn="ctr">
              <a:buNone/>
              <a:defRPr sz="1400"/>
            </a:lvl1pPr>
          </a:lstStyle>
          <a:p>
            <a:pPr lvl="0"/>
            <a:r>
              <a:rPr lang="en-US" noProof="0"/>
              <a:t>Click to edit Master text styles</a:t>
            </a:r>
          </a:p>
        </p:txBody>
      </p:sp>
      <p:sp>
        <p:nvSpPr>
          <p:cNvPr id="18" name="Text Placeholder 8">
            <a:extLst>
              <a:ext uri="{FF2B5EF4-FFF2-40B4-BE49-F238E27FC236}">
                <a16:creationId xmlns:a16="http://schemas.microsoft.com/office/drawing/2014/main" id="{DA05F0E8-C4BA-4839-9D3B-C830E7398021}"/>
              </a:ext>
            </a:extLst>
          </p:cNvPr>
          <p:cNvSpPr>
            <a:spLocks noGrp="1"/>
          </p:cNvSpPr>
          <p:nvPr>
            <p:ph type="body" sz="quarter" idx="19"/>
          </p:nvPr>
        </p:nvSpPr>
        <p:spPr>
          <a:xfrm>
            <a:off x="6322870" y="3920809"/>
            <a:ext cx="2469806" cy="731694"/>
          </a:xfrm>
        </p:spPr>
        <p:txBody>
          <a:bodyPr anchor="t">
            <a:normAutofit/>
          </a:bodyPr>
          <a:lstStyle>
            <a:lvl1pPr marL="0" indent="0" algn="ctr">
              <a:buNone/>
              <a:defRPr sz="1400"/>
            </a:lvl1pPr>
          </a:lstStyle>
          <a:p>
            <a:pPr lvl="0"/>
            <a:r>
              <a:rPr lang="en-US" noProof="0"/>
              <a:t>Click to edit Master text styles</a:t>
            </a:r>
          </a:p>
        </p:txBody>
      </p:sp>
      <p:sp>
        <p:nvSpPr>
          <p:cNvPr id="19" name="Text Placeholder 8">
            <a:extLst>
              <a:ext uri="{FF2B5EF4-FFF2-40B4-BE49-F238E27FC236}">
                <a16:creationId xmlns:a16="http://schemas.microsoft.com/office/drawing/2014/main" id="{3BDE5625-360A-435B-8812-2FFD30C937B1}"/>
              </a:ext>
            </a:extLst>
          </p:cNvPr>
          <p:cNvSpPr>
            <a:spLocks noGrp="1"/>
          </p:cNvSpPr>
          <p:nvPr>
            <p:ph type="body" sz="quarter" idx="20"/>
          </p:nvPr>
        </p:nvSpPr>
        <p:spPr>
          <a:xfrm>
            <a:off x="9168916" y="3916626"/>
            <a:ext cx="2469806" cy="731694"/>
          </a:xfrm>
        </p:spPr>
        <p:txBody>
          <a:bodyPr anchor="t">
            <a:normAutofit/>
          </a:bodyPr>
          <a:lstStyle>
            <a:lvl1pPr marL="0" indent="0" algn="ctr">
              <a:buNone/>
              <a:defRPr sz="1400"/>
            </a:lvl1pPr>
          </a:lstStyle>
          <a:p>
            <a:pPr lvl="0"/>
            <a:r>
              <a:rPr lang="en-US" noProof="0"/>
              <a:t>Click to edit Master text styles</a:t>
            </a:r>
          </a:p>
        </p:txBody>
      </p:sp>
      <p:sp>
        <p:nvSpPr>
          <p:cNvPr id="20" name="Text Placeholder 6">
            <a:extLst>
              <a:ext uri="{FF2B5EF4-FFF2-40B4-BE49-F238E27FC236}">
                <a16:creationId xmlns:a16="http://schemas.microsoft.com/office/drawing/2014/main" id="{A4E9B315-244E-41A8-B655-63FCC22CCF4C}"/>
              </a:ext>
            </a:extLst>
          </p:cNvPr>
          <p:cNvSpPr>
            <a:spLocks noGrp="1"/>
          </p:cNvSpPr>
          <p:nvPr>
            <p:ph type="body" sz="quarter" idx="11"/>
          </p:nvPr>
        </p:nvSpPr>
        <p:spPr>
          <a:xfrm>
            <a:off x="838200" y="1337302"/>
            <a:ext cx="10685257" cy="541483"/>
          </a:xfrm>
        </p:spPr>
        <p:txBody>
          <a:bodyPr lIns="0">
            <a:noAutofit/>
          </a:bodyPr>
          <a:lstStyle>
            <a:lvl1pPr marL="0" indent="0" algn="ctr">
              <a:lnSpc>
                <a:spcPct val="100000"/>
              </a:lnSpc>
              <a:buNone/>
              <a:defRPr sz="1400">
                <a:latin typeface="+mn-lt"/>
                <a:cs typeface="Arial" panose="020B0604020202020204" pitchFamily="34" charset="0"/>
              </a:defRPr>
            </a:lvl1pPr>
          </a:lstStyle>
          <a:p>
            <a:pPr lvl="0"/>
            <a:r>
              <a:rPr lang="en-US" noProof="0"/>
              <a:t>Click to edit Master text styles</a:t>
            </a:r>
          </a:p>
        </p:txBody>
      </p:sp>
    </p:spTree>
    <p:extLst>
      <p:ext uri="{BB962C8B-B14F-4D97-AF65-F5344CB8AC3E}">
        <p14:creationId xmlns:p14="http://schemas.microsoft.com/office/powerpoint/2010/main" val="638410284"/>
      </p:ext>
    </p:extLst>
  </p:cSld>
  <p:clrMapOvr>
    <a:masterClrMapping/>
  </p:clrMapOvr>
  <p:extLst>
    <p:ext uri="{DCECCB84-F9BA-43D5-87BE-67443E8EF086}">
      <p15:sldGuideLst xmlns:p15="http://schemas.microsoft.com/office/powerpoint/2012/main">
        <p15:guide id="1" orient="horz" pos="2160">
          <p15:clr>
            <a:srgbClr val="FBAE40"/>
          </p15:clr>
        </p15:guide>
        <p15:guide id="2" pos="3864">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5_Image and Content">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95B2C2DA-ADF3-D44B-8824-9B44E01F747F}"/>
              </a:ext>
            </a:extLst>
          </p:cNvPr>
          <p:cNvSpPr>
            <a:spLocks noGrp="1"/>
          </p:cNvSpPr>
          <p:nvPr>
            <p:ph type="title" hasCustomPrompt="1"/>
          </p:nvPr>
        </p:nvSpPr>
        <p:spPr>
          <a:xfrm>
            <a:off x="668543" y="1039330"/>
            <a:ext cx="10854914" cy="804759"/>
          </a:xfrm>
        </p:spPr>
        <p:txBody>
          <a:bodyPr lIns="0" anchor="b">
            <a:normAutofit/>
          </a:bodyPr>
          <a:lstStyle>
            <a:lvl1pPr algn="ctr">
              <a:defRPr sz="4000" b="1">
                <a:latin typeface="+mj-lt"/>
              </a:defRPr>
            </a:lvl1pPr>
          </a:lstStyle>
          <a:p>
            <a:r>
              <a:rPr lang="en-US" noProof="0"/>
              <a:t>Click to Add Slide Title Here</a:t>
            </a:r>
          </a:p>
        </p:txBody>
      </p:sp>
      <p:sp>
        <p:nvSpPr>
          <p:cNvPr id="6" name="Picture Placeholder 5">
            <a:extLst>
              <a:ext uri="{FF2B5EF4-FFF2-40B4-BE49-F238E27FC236}">
                <a16:creationId xmlns:a16="http://schemas.microsoft.com/office/drawing/2014/main" id="{8C7AA169-6546-4620-BD7B-7B36553C28F7}"/>
              </a:ext>
            </a:extLst>
          </p:cNvPr>
          <p:cNvSpPr>
            <a:spLocks noGrp="1"/>
          </p:cNvSpPr>
          <p:nvPr>
            <p:ph type="pic" sz="quarter" idx="13"/>
          </p:nvPr>
        </p:nvSpPr>
        <p:spPr>
          <a:xfrm>
            <a:off x="1341120" y="3235748"/>
            <a:ext cx="1049126" cy="1049124"/>
          </a:xfrm>
          <a:prstGeom prst="ellipse">
            <a:avLst/>
          </a:prstGeom>
          <a:solidFill>
            <a:schemeClr val="accent1"/>
          </a:solidFill>
          <a:ln w="19050">
            <a:noFill/>
          </a:ln>
        </p:spPr>
        <p:txBody>
          <a:bodyPr>
            <a:normAutofit/>
          </a:bodyPr>
          <a:lstStyle>
            <a:lvl1pPr>
              <a:defRPr sz="800">
                <a:latin typeface="+mn-lt"/>
              </a:defRPr>
            </a:lvl1pPr>
          </a:lstStyle>
          <a:p>
            <a:r>
              <a:rPr lang="en-US" noProof="0"/>
              <a:t>Click icon to add picture</a:t>
            </a:r>
            <a:endParaRPr lang="en-US" noProof="0" dirty="0"/>
          </a:p>
        </p:txBody>
      </p:sp>
      <p:sp>
        <p:nvSpPr>
          <p:cNvPr id="11" name="Picture Placeholder 5">
            <a:extLst>
              <a:ext uri="{FF2B5EF4-FFF2-40B4-BE49-F238E27FC236}">
                <a16:creationId xmlns:a16="http://schemas.microsoft.com/office/drawing/2014/main" id="{CE9C16DA-A24B-4516-BCC8-C747730478D8}"/>
              </a:ext>
            </a:extLst>
          </p:cNvPr>
          <p:cNvSpPr>
            <a:spLocks noGrp="1"/>
          </p:cNvSpPr>
          <p:nvPr>
            <p:ph type="pic" sz="quarter" idx="14"/>
          </p:nvPr>
        </p:nvSpPr>
        <p:spPr>
          <a:xfrm>
            <a:off x="4188425" y="3235748"/>
            <a:ext cx="1049126" cy="1049124"/>
          </a:xfrm>
          <a:prstGeom prst="ellipse">
            <a:avLst/>
          </a:prstGeom>
          <a:solidFill>
            <a:schemeClr val="accent1"/>
          </a:solidFill>
          <a:ln w="19050">
            <a:noFill/>
          </a:ln>
        </p:spPr>
        <p:txBody>
          <a:bodyPr vert="horz" lIns="91440" tIns="45720" rIns="91440" bIns="45720" rtlCol="0">
            <a:normAutofit/>
          </a:bodyPr>
          <a:lstStyle>
            <a:lvl1pPr>
              <a:defRPr lang="en-US" sz="800" dirty="0">
                <a:latin typeface="+mn-lt"/>
              </a:defRPr>
            </a:lvl1pPr>
          </a:lstStyle>
          <a:p>
            <a:pPr lvl="0"/>
            <a:r>
              <a:rPr lang="en-US" noProof="0"/>
              <a:t>Click icon to add picture</a:t>
            </a:r>
            <a:endParaRPr lang="en-US" noProof="0" dirty="0"/>
          </a:p>
        </p:txBody>
      </p:sp>
      <p:sp>
        <p:nvSpPr>
          <p:cNvPr id="13" name="Picture Placeholder 5">
            <a:extLst>
              <a:ext uri="{FF2B5EF4-FFF2-40B4-BE49-F238E27FC236}">
                <a16:creationId xmlns:a16="http://schemas.microsoft.com/office/drawing/2014/main" id="{A498122E-BB6F-4765-B85E-6410B9CE17AC}"/>
              </a:ext>
            </a:extLst>
          </p:cNvPr>
          <p:cNvSpPr>
            <a:spLocks noGrp="1"/>
          </p:cNvSpPr>
          <p:nvPr>
            <p:ph type="pic" sz="quarter" idx="15"/>
          </p:nvPr>
        </p:nvSpPr>
        <p:spPr>
          <a:xfrm>
            <a:off x="7035730" y="3235748"/>
            <a:ext cx="1049126" cy="1049124"/>
          </a:xfrm>
          <a:prstGeom prst="ellipse">
            <a:avLst/>
          </a:prstGeom>
          <a:solidFill>
            <a:schemeClr val="accent1"/>
          </a:solidFill>
          <a:ln w="19050">
            <a:noFill/>
          </a:ln>
        </p:spPr>
        <p:txBody>
          <a:bodyPr vert="horz" lIns="91440" tIns="45720" rIns="91440" bIns="45720" rtlCol="0">
            <a:normAutofit/>
          </a:bodyPr>
          <a:lstStyle>
            <a:lvl1pPr>
              <a:defRPr lang="en-US" sz="800" dirty="0">
                <a:latin typeface="+mn-lt"/>
              </a:defRPr>
            </a:lvl1pPr>
          </a:lstStyle>
          <a:p>
            <a:pPr lvl="0"/>
            <a:r>
              <a:rPr lang="en-US" noProof="0"/>
              <a:t>Click icon to add picture</a:t>
            </a:r>
            <a:endParaRPr lang="en-US" noProof="0" dirty="0"/>
          </a:p>
        </p:txBody>
      </p:sp>
      <p:sp>
        <p:nvSpPr>
          <p:cNvPr id="14" name="Picture Placeholder 5">
            <a:extLst>
              <a:ext uri="{FF2B5EF4-FFF2-40B4-BE49-F238E27FC236}">
                <a16:creationId xmlns:a16="http://schemas.microsoft.com/office/drawing/2014/main" id="{D19B2F25-5E98-4166-8476-BE599D16121D}"/>
              </a:ext>
            </a:extLst>
          </p:cNvPr>
          <p:cNvSpPr>
            <a:spLocks noGrp="1"/>
          </p:cNvSpPr>
          <p:nvPr>
            <p:ph type="pic" sz="quarter" idx="16"/>
          </p:nvPr>
        </p:nvSpPr>
        <p:spPr>
          <a:xfrm>
            <a:off x="9883035" y="3235748"/>
            <a:ext cx="1049126" cy="1049124"/>
          </a:xfrm>
          <a:prstGeom prst="ellipse">
            <a:avLst/>
          </a:prstGeom>
          <a:solidFill>
            <a:schemeClr val="accent1"/>
          </a:solidFill>
          <a:ln w="19050">
            <a:noFill/>
          </a:ln>
        </p:spPr>
        <p:txBody>
          <a:bodyPr vert="horz" lIns="91440" tIns="45720" rIns="91440" bIns="45720" rtlCol="0">
            <a:normAutofit/>
          </a:bodyPr>
          <a:lstStyle>
            <a:lvl1pPr>
              <a:defRPr lang="en-US" sz="800" dirty="0">
                <a:latin typeface="+mn-lt"/>
              </a:defRPr>
            </a:lvl1pPr>
          </a:lstStyle>
          <a:p>
            <a:pPr lvl="0"/>
            <a:r>
              <a:rPr lang="en-US" noProof="0"/>
              <a:t>Click icon to add picture</a:t>
            </a:r>
            <a:endParaRPr lang="en-US" noProof="0" dirty="0"/>
          </a:p>
        </p:txBody>
      </p:sp>
      <p:sp>
        <p:nvSpPr>
          <p:cNvPr id="9" name="Text Placeholder 8">
            <a:extLst>
              <a:ext uri="{FF2B5EF4-FFF2-40B4-BE49-F238E27FC236}">
                <a16:creationId xmlns:a16="http://schemas.microsoft.com/office/drawing/2014/main" id="{A985C547-771F-4BD4-ADA8-B270DC50BDBC}"/>
              </a:ext>
            </a:extLst>
          </p:cNvPr>
          <p:cNvSpPr>
            <a:spLocks noGrp="1"/>
          </p:cNvSpPr>
          <p:nvPr>
            <p:ph type="body" sz="quarter" idx="17"/>
          </p:nvPr>
        </p:nvSpPr>
        <p:spPr>
          <a:xfrm>
            <a:off x="630780" y="4601529"/>
            <a:ext cx="2469806" cy="731694"/>
          </a:xfrm>
        </p:spPr>
        <p:txBody>
          <a:bodyPr anchor="t">
            <a:normAutofit/>
          </a:bodyPr>
          <a:lstStyle>
            <a:lvl1pPr marL="0" indent="0" algn="ctr">
              <a:buNone/>
              <a:defRPr sz="1400">
                <a:latin typeface="+mn-lt"/>
              </a:defRPr>
            </a:lvl1pPr>
          </a:lstStyle>
          <a:p>
            <a:pPr lvl="0"/>
            <a:r>
              <a:rPr lang="en-US" noProof="0"/>
              <a:t>Click to edit Master text styles</a:t>
            </a:r>
          </a:p>
        </p:txBody>
      </p:sp>
      <p:sp>
        <p:nvSpPr>
          <p:cNvPr id="16" name="Text Placeholder 8">
            <a:extLst>
              <a:ext uri="{FF2B5EF4-FFF2-40B4-BE49-F238E27FC236}">
                <a16:creationId xmlns:a16="http://schemas.microsoft.com/office/drawing/2014/main" id="{5726DA1D-D34F-4505-9722-98586A88D858}"/>
              </a:ext>
            </a:extLst>
          </p:cNvPr>
          <p:cNvSpPr>
            <a:spLocks noGrp="1"/>
          </p:cNvSpPr>
          <p:nvPr>
            <p:ph type="body" sz="quarter" idx="18"/>
          </p:nvPr>
        </p:nvSpPr>
        <p:spPr>
          <a:xfrm>
            <a:off x="3476825" y="4604472"/>
            <a:ext cx="2469806" cy="731694"/>
          </a:xfrm>
        </p:spPr>
        <p:txBody>
          <a:bodyPr anchor="t">
            <a:normAutofit/>
          </a:bodyPr>
          <a:lstStyle>
            <a:lvl1pPr marL="0" indent="0" algn="ctr">
              <a:buNone/>
              <a:defRPr sz="1400">
                <a:latin typeface="+mn-lt"/>
              </a:defRPr>
            </a:lvl1pPr>
          </a:lstStyle>
          <a:p>
            <a:pPr lvl="0"/>
            <a:r>
              <a:rPr lang="en-US" noProof="0"/>
              <a:t>Click to edit Master text styles</a:t>
            </a:r>
          </a:p>
        </p:txBody>
      </p:sp>
      <p:sp>
        <p:nvSpPr>
          <p:cNvPr id="18" name="Text Placeholder 8">
            <a:extLst>
              <a:ext uri="{FF2B5EF4-FFF2-40B4-BE49-F238E27FC236}">
                <a16:creationId xmlns:a16="http://schemas.microsoft.com/office/drawing/2014/main" id="{DA05F0E8-C4BA-4839-9D3B-C830E7398021}"/>
              </a:ext>
            </a:extLst>
          </p:cNvPr>
          <p:cNvSpPr>
            <a:spLocks noGrp="1"/>
          </p:cNvSpPr>
          <p:nvPr>
            <p:ph type="body" sz="quarter" idx="19"/>
          </p:nvPr>
        </p:nvSpPr>
        <p:spPr>
          <a:xfrm>
            <a:off x="6322870" y="4601529"/>
            <a:ext cx="2469806" cy="731694"/>
          </a:xfrm>
        </p:spPr>
        <p:txBody>
          <a:bodyPr anchor="t">
            <a:normAutofit/>
          </a:bodyPr>
          <a:lstStyle>
            <a:lvl1pPr marL="0" indent="0" algn="ctr">
              <a:buNone/>
              <a:defRPr sz="1400">
                <a:latin typeface="+mn-lt"/>
              </a:defRPr>
            </a:lvl1pPr>
          </a:lstStyle>
          <a:p>
            <a:pPr lvl="0"/>
            <a:r>
              <a:rPr lang="en-US" noProof="0"/>
              <a:t>Click to edit Master text styles</a:t>
            </a:r>
          </a:p>
        </p:txBody>
      </p:sp>
      <p:sp>
        <p:nvSpPr>
          <p:cNvPr id="19" name="Text Placeholder 8">
            <a:extLst>
              <a:ext uri="{FF2B5EF4-FFF2-40B4-BE49-F238E27FC236}">
                <a16:creationId xmlns:a16="http://schemas.microsoft.com/office/drawing/2014/main" id="{3BDE5625-360A-435B-8812-2FFD30C937B1}"/>
              </a:ext>
            </a:extLst>
          </p:cNvPr>
          <p:cNvSpPr>
            <a:spLocks noGrp="1"/>
          </p:cNvSpPr>
          <p:nvPr>
            <p:ph type="body" sz="quarter" idx="20"/>
          </p:nvPr>
        </p:nvSpPr>
        <p:spPr>
          <a:xfrm>
            <a:off x="9168916" y="4597346"/>
            <a:ext cx="2469806" cy="731694"/>
          </a:xfrm>
        </p:spPr>
        <p:txBody>
          <a:bodyPr anchor="t">
            <a:normAutofit/>
          </a:bodyPr>
          <a:lstStyle>
            <a:lvl1pPr marL="0" indent="0" algn="ctr">
              <a:buNone/>
              <a:defRPr sz="1400">
                <a:latin typeface="+mn-lt"/>
              </a:defRPr>
            </a:lvl1pPr>
          </a:lstStyle>
          <a:p>
            <a:pPr lvl="0"/>
            <a:r>
              <a:rPr lang="en-US" noProof="0"/>
              <a:t>Click to edit Master text styles</a:t>
            </a:r>
          </a:p>
        </p:txBody>
      </p:sp>
      <p:sp>
        <p:nvSpPr>
          <p:cNvPr id="20" name="Text Placeholder 6">
            <a:extLst>
              <a:ext uri="{FF2B5EF4-FFF2-40B4-BE49-F238E27FC236}">
                <a16:creationId xmlns:a16="http://schemas.microsoft.com/office/drawing/2014/main" id="{A4E9B315-244E-41A8-B655-63FCC22CCF4C}"/>
              </a:ext>
            </a:extLst>
          </p:cNvPr>
          <p:cNvSpPr>
            <a:spLocks noGrp="1"/>
          </p:cNvSpPr>
          <p:nvPr>
            <p:ph type="body" sz="quarter" idx="11"/>
          </p:nvPr>
        </p:nvSpPr>
        <p:spPr>
          <a:xfrm>
            <a:off x="838200" y="2018022"/>
            <a:ext cx="10685257" cy="541483"/>
          </a:xfrm>
        </p:spPr>
        <p:txBody>
          <a:bodyPr lIns="0">
            <a:noAutofit/>
          </a:bodyPr>
          <a:lstStyle>
            <a:lvl1pPr marL="0" indent="0" algn="ctr">
              <a:lnSpc>
                <a:spcPct val="100000"/>
              </a:lnSpc>
              <a:buNone/>
              <a:defRPr sz="1400">
                <a:latin typeface="+mn-lt"/>
                <a:cs typeface="Arial" panose="020B0604020202020204" pitchFamily="34" charset="0"/>
              </a:defRPr>
            </a:lvl1pPr>
          </a:lstStyle>
          <a:p>
            <a:pPr lvl="0"/>
            <a:r>
              <a:rPr lang="en-US" noProof="0"/>
              <a:t>Click to edit Master text styles</a:t>
            </a:r>
          </a:p>
        </p:txBody>
      </p:sp>
    </p:spTree>
    <p:extLst>
      <p:ext uri="{BB962C8B-B14F-4D97-AF65-F5344CB8AC3E}">
        <p14:creationId xmlns:p14="http://schemas.microsoft.com/office/powerpoint/2010/main" val="2620055036"/>
      </p:ext>
    </p:extLst>
  </p:cSld>
  <p:clrMapOvr>
    <a:masterClrMapping/>
  </p:clrMapOvr>
  <p:extLst>
    <p:ext uri="{DCECCB84-F9BA-43D5-87BE-67443E8EF086}">
      <p15:sldGuideLst xmlns:p15="http://schemas.microsoft.com/office/powerpoint/2012/main">
        <p15:guide id="1" orient="horz" pos="2160">
          <p15:clr>
            <a:srgbClr val="FBAE40"/>
          </p15:clr>
        </p15:guide>
        <p15:guide id="2" pos="3864">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Imag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C0DB138-926E-4EF2-BFC2-93D610E35703}"/>
              </a:ext>
            </a:extLst>
          </p:cNvPr>
          <p:cNvSpPr/>
          <p:nvPr userDrawn="1"/>
        </p:nvSpPr>
        <p:spPr>
          <a:xfrm>
            <a:off x="6134100" y="0"/>
            <a:ext cx="6057900" cy="6857995"/>
          </a:xfrm>
          <a:prstGeom prst="rect">
            <a:avLst/>
          </a:prstGeom>
          <a:solidFill>
            <a:srgbClr val="DFE3E9"/>
          </a:solidFill>
        </p:spPr>
        <p:txBody>
          <a:bodyPr vert="horz" lIns="1296000" tIns="45720" rIns="432000" bIns="45720" rtlCol="0" anchor="ctr">
            <a:normAutofit/>
          </a:bodyPr>
          <a:lstStyle/>
          <a:p>
            <a:pPr lvl="0" indent="0">
              <a:lnSpc>
                <a:spcPct val="100000"/>
              </a:lnSpc>
              <a:spcBef>
                <a:spcPts val="1000"/>
              </a:spcBef>
              <a:buFontTx/>
              <a:buNone/>
            </a:pPr>
            <a:endParaRPr lang="en-US" sz="1400" b="0" i="0" spc="0" noProof="0" dirty="0">
              <a:solidFill>
                <a:schemeClr val="tx2"/>
              </a:solidFill>
              <a:latin typeface="+mn-lt"/>
              <a:cs typeface="Arial" panose="020B0604020202020204" pitchFamily="34" charset="0"/>
            </a:endParaRPr>
          </a:p>
        </p:txBody>
      </p:sp>
      <p:sp>
        <p:nvSpPr>
          <p:cNvPr id="10" name="Title 1">
            <a:extLst>
              <a:ext uri="{FF2B5EF4-FFF2-40B4-BE49-F238E27FC236}">
                <a16:creationId xmlns:a16="http://schemas.microsoft.com/office/drawing/2014/main" id="{95B2C2DA-ADF3-D44B-8824-9B44E01F747F}"/>
              </a:ext>
            </a:extLst>
          </p:cNvPr>
          <p:cNvSpPr>
            <a:spLocks noGrp="1"/>
          </p:cNvSpPr>
          <p:nvPr>
            <p:ph type="title" hasCustomPrompt="1"/>
          </p:nvPr>
        </p:nvSpPr>
        <p:spPr>
          <a:xfrm>
            <a:off x="841057" y="2234610"/>
            <a:ext cx="4008437" cy="1395208"/>
          </a:xfrm>
        </p:spPr>
        <p:txBody>
          <a:bodyPr lIns="0" anchor="b"/>
          <a:lstStyle>
            <a:lvl1pPr>
              <a:defRPr b="1">
                <a:latin typeface="+mj-lt"/>
              </a:defRPr>
            </a:lvl1pPr>
          </a:lstStyle>
          <a:p>
            <a:r>
              <a:rPr lang="en-US" noProof="0"/>
              <a:t>Click to Add Slide Title Here</a:t>
            </a:r>
          </a:p>
        </p:txBody>
      </p:sp>
      <p:sp>
        <p:nvSpPr>
          <p:cNvPr id="17" name="Text Placeholder 11">
            <a:extLst>
              <a:ext uri="{FF2B5EF4-FFF2-40B4-BE49-F238E27FC236}">
                <a16:creationId xmlns:a16="http://schemas.microsoft.com/office/drawing/2014/main" id="{6CAA743B-32D9-CE44-9E46-D38DB57EFACE}"/>
              </a:ext>
            </a:extLst>
          </p:cNvPr>
          <p:cNvSpPr>
            <a:spLocks noGrp="1"/>
          </p:cNvSpPr>
          <p:nvPr>
            <p:ph type="body" sz="quarter" idx="12" hasCustomPrompt="1"/>
          </p:nvPr>
        </p:nvSpPr>
        <p:spPr>
          <a:xfrm>
            <a:off x="841058" y="3695479"/>
            <a:ext cx="4008437" cy="602887"/>
          </a:xfrm>
        </p:spPr>
        <p:txBody>
          <a:bodyPr lIns="0" anchor="t">
            <a:normAutofit/>
          </a:bodyPr>
          <a:lstStyle>
            <a:lvl1pPr marL="0" indent="0">
              <a:buNone/>
              <a:defRPr sz="1400" spc="300">
                <a:solidFill>
                  <a:schemeClr val="tx2"/>
                </a:solidFill>
                <a:latin typeface="+mn-lt"/>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noProof="0"/>
              <a:t>SUBTITLE HERE</a:t>
            </a:r>
          </a:p>
        </p:txBody>
      </p:sp>
      <p:sp>
        <p:nvSpPr>
          <p:cNvPr id="5" name="Shape 62">
            <a:extLst>
              <a:ext uri="{FF2B5EF4-FFF2-40B4-BE49-F238E27FC236}">
                <a16:creationId xmlns:a16="http://schemas.microsoft.com/office/drawing/2014/main" id="{00B58E1E-3AD1-467A-94AA-6578BE4756A3}"/>
              </a:ext>
            </a:extLst>
          </p:cNvPr>
          <p:cNvSpPr/>
          <p:nvPr userDrawn="1"/>
        </p:nvSpPr>
        <p:spPr>
          <a:xfrm rot="16200000" flipV="1">
            <a:off x="965155" y="1152611"/>
            <a:ext cx="0" cy="1930310"/>
          </a:xfrm>
          <a:prstGeom prst="line">
            <a:avLst/>
          </a:prstGeom>
          <a:ln w="19050">
            <a:solidFill>
              <a:schemeClr val="tx2"/>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dirty="0"/>
          </a:p>
        </p:txBody>
      </p:sp>
      <p:sp>
        <p:nvSpPr>
          <p:cNvPr id="6" name="Picture Placeholder 5">
            <a:extLst>
              <a:ext uri="{FF2B5EF4-FFF2-40B4-BE49-F238E27FC236}">
                <a16:creationId xmlns:a16="http://schemas.microsoft.com/office/drawing/2014/main" id="{8C7AA169-6546-4620-BD7B-7B36553C28F7}"/>
              </a:ext>
            </a:extLst>
          </p:cNvPr>
          <p:cNvSpPr>
            <a:spLocks noGrp="1"/>
          </p:cNvSpPr>
          <p:nvPr>
            <p:ph type="pic" sz="quarter" idx="13"/>
          </p:nvPr>
        </p:nvSpPr>
        <p:spPr>
          <a:xfrm>
            <a:off x="6687422" y="1038724"/>
            <a:ext cx="804759" cy="804759"/>
          </a:xfrm>
          <a:prstGeom prst="ellipse">
            <a:avLst/>
          </a:prstGeom>
          <a:solidFill>
            <a:schemeClr val="bg1"/>
          </a:solidFill>
          <a:ln w="38100">
            <a:solidFill>
              <a:schemeClr val="bg1"/>
            </a:solidFill>
          </a:ln>
        </p:spPr>
        <p:txBody>
          <a:bodyPr>
            <a:normAutofit/>
          </a:bodyPr>
          <a:lstStyle>
            <a:lvl1pPr>
              <a:defRPr sz="800">
                <a:latin typeface="+mn-lt"/>
              </a:defRPr>
            </a:lvl1pPr>
          </a:lstStyle>
          <a:p>
            <a:r>
              <a:rPr lang="en-US" noProof="0"/>
              <a:t>Click icon to add picture</a:t>
            </a:r>
            <a:endParaRPr lang="en-US" noProof="0" dirty="0"/>
          </a:p>
        </p:txBody>
      </p:sp>
      <p:sp>
        <p:nvSpPr>
          <p:cNvPr id="11" name="Picture Placeholder 5">
            <a:extLst>
              <a:ext uri="{FF2B5EF4-FFF2-40B4-BE49-F238E27FC236}">
                <a16:creationId xmlns:a16="http://schemas.microsoft.com/office/drawing/2014/main" id="{CE9C16DA-A24B-4516-BCC8-C747730478D8}"/>
              </a:ext>
            </a:extLst>
          </p:cNvPr>
          <p:cNvSpPr>
            <a:spLocks noGrp="1"/>
          </p:cNvSpPr>
          <p:nvPr>
            <p:ph type="pic" sz="quarter" idx="14"/>
          </p:nvPr>
        </p:nvSpPr>
        <p:spPr>
          <a:xfrm>
            <a:off x="6687422" y="2330235"/>
            <a:ext cx="804759" cy="804759"/>
          </a:xfrm>
          <a:prstGeom prst="ellipse">
            <a:avLst/>
          </a:prstGeom>
          <a:solidFill>
            <a:schemeClr val="bg1"/>
          </a:solidFill>
          <a:ln w="38100">
            <a:solidFill>
              <a:schemeClr val="bg1"/>
            </a:solidFill>
          </a:ln>
        </p:spPr>
        <p:txBody>
          <a:bodyPr vert="horz" lIns="91440" tIns="45720" rIns="91440" bIns="45720" rtlCol="0">
            <a:normAutofit/>
          </a:bodyPr>
          <a:lstStyle>
            <a:lvl1pPr>
              <a:defRPr lang="en-US" sz="800" dirty="0">
                <a:latin typeface="+mn-lt"/>
              </a:defRPr>
            </a:lvl1pPr>
          </a:lstStyle>
          <a:p>
            <a:pPr lvl="0"/>
            <a:r>
              <a:rPr lang="en-US" noProof="0"/>
              <a:t>Click icon to add picture</a:t>
            </a:r>
            <a:endParaRPr lang="en-US" noProof="0" dirty="0"/>
          </a:p>
        </p:txBody>
      </p:sp>
      <p:sp>
        <p:nvSpPr>
          <p:cNvPr id="13" name="Picture Placeholder 5">
            <a:extLst>
              <a:ext uri="{FF2B5EF4-FFF2-40B4-BE49-F238E27FC236}">
                <a16:creationId xmlns:a16="http://schemas.microsoft.com/office/drawing/2014/main" id="{A498122E-BB6F-4765-B85E-6410B9CE17AC}"/>
              </a:ext>
            </a:extLst>
          </p:cNvPr>
          <p:cNvSpPr>
            <a:spLocks noGrp="1"/>
          </p:cNvSpPr>
          <p:nvPr>
            <p:ph type="pic" sz="quarter" idx="15"/>
          </p:nvPr>
        </p:nvSpPr>
        <p:spPr>
          <a:xfrm>
            <a:off x="6687422" y="3621746"/>
            <a:ext cx="804759" cy="804759"/>
          </a:xfrm>
          <a:prstGeom prst="ellipse">
            <a:avLst/>
          </a:prstGeom>
          <a:solidFill>
            <a:schemeClr val="bg1"/>
          </a:solidFill>
          <a:ln w="38100">
            <a:solidFill>
              <a:schemeClr val="bg1"/>
            </a:solidFill>
          </a:ln>
        </p:spPr>
        <p:txBody>
          <a:bodyPr vert="horz" lIns="91440" tIns="45720" rIns="91440" bIns="45720" rtlCol="0">
            <a:normAutofit/>
          </a:bodyPr>
          <a:lstStyle>
            <a:lvl1pPr>
              <a:defRPr lang="en-US" sz="800" dirty="0">
                <a:latin typeface="+mn-lt"/>
              </a:defRPr>
            </a:lvl1pPr>
          </a:lstStyle>
          <a:p>
            <a:pPr lvl="0"/>
            <a:r>
              <a:rPr lang="en-US" noProof="0"/>
              <a:t>Click icon to add picture</a:t>
            </a:r>
            <a:endParaRPr lang="en-US" noProof="0" dirty="0"/>
          </a:p>
        </p:txBody>
      </p:sp>
      <p:sp>
        <p:nvSpPr>
          <p:cNvPr id="14" name="Picture Placeholder 5">
            <a:extLst>
              <a:ext uri="{FF2B5EF4-FFF2-40B4-BE49-F238E27FC236}">
                <a16:creationId xmlns:a16="http://schemas.microsoft.com/office/drawing/2014/main" id="{D19B2F25-5E98-4166-8476-BE599D16121D}"/>
              </a:ext>
            </a:extLst>
          </p:cNvPr>
          <p:cNvSpPr>
            <a:spLocks noGrp="1"/>
          </p:cNvSpPr>
          <p:nvPr>
            <p:ph type="pic" sz="quarter" idx="16"/>
          </p:nvPr>
        </p:nvSpPr>
        <p:spPr>
          <a:xfrm>
            <a:off x="6687422" y="4913257"/>
            <a:ext cx="804759" cy="804759"/>
          </a:xfrm>
          <a:prstGeom prst="ellipse">
            <a:avLst/>
          </a:prstGeom>
          <a:solidFill>
            <a:schemeClr val="bg1"/>
          </a:solidFill>
          <a:ln w="38100">
            <a:solidFill>
              <a:schemeClr val="bg1"/>
            </a:solidFill>
          </a:ln>
        </p:spPr>
        <p:txBody>
          <a:bodyPr vert="horz" lIns="91440" tIns="45720" rIns="91440" bIns="45720" rtlCol="0">
            <a:normAutofit/>
          </a:bodyPr>
          <a:lstStyle>
            <a:lvl1pPr>
              <a:defRPr lang="en-US" sz="800" dirty="0">
                <a:latin typeface="+mn-lt"/>
              </a:defRPr>
            </a:lvl1pPr>
          </a:lstStyle>
          <a:p>
            <a:pPr lvl="0"/>
            <a:r>
              <a:rPr lang="en-US" noProof="0"/>
              <a:t>Click icon to add picture</a:t>
            </a:r>
            <a:endParaRPr lang="en-US" noProof="0" dirty="0"/>
          </a:p>
        </p:txBody>
      </p:sp>
      <p:sp>
        <p:nvSpPr>
          <p:cNvPr id="9" name="Text Placeholder 8">
            <a:extLst>
              <a:ext uri="{FF2B5EF4-FFF2-40B4-BE49-F238E27FC236}">
                <a16:creationId xmlns:a16="http://schemas.microsoft.com/office/drawing/2014/main" id="{A985C547-771F-4BD4-ADA8-B270DC50BDBC}"/>
              </a:ext>
            </a:extLst>
          </p:cNvPr>
          <p:cNvSpPr>
            <a:spLocks noGrp="1"/>
          </p:cNvSpPr>
          <p:nvPr>
            <p:ph type="body" sz="quarter" idx="17"/>
          </p:nvPr>
        </p:nvSpPr>
        <p:spPr>
          <a:xfrm>
            <a:off x="7718323" y="1074809"/>
            <a:ext cx="3977648" cy="731694"/>
          </a:xfrm>
        </p:spPr>
        <p:txBody>
          <a:bodyPr anchor="ctr">
            <a:normAutofit/>
          </a:bodyPr>
          <a:lstStyle>
            <a:lvl1pPr marL="0" indent="0">
              <a:buNone/>
              <a:defRPr sz="1400">
                <a:latin typeface="+mn-lt"/>
              </a:defRPr>
            </a:lvl1pPr>
          </a:lstStyle>
          <a:p>
            <a:pPr lvl="0"/>
            <a:r>
              <a:rPr lang="en-US" noProof="0"/>
              <a:t>Click to edit Master text styles</a:t>
            </a:r>
          </a:p>
        </p:txBody>
      </p:sp>
      <p:sp>
        <p:nvSpPr>
          <p:cNvPr id="16" name="Text Placeholder 8">
            <a:extLst>
              <a:ext uri="{FF2B5EF4-FFF2-40B4-BE49-F238E27FC236}">
                <a16:creationId xmlns:a16="http://schemas.microsoft.com/office/drawing/2014/main" id="{5726DA1D-D34F-4505-9722-98586A88D858}"/>
              </a:ext>
            </a:extLst>
          </p:cNvPr>
          <p:cNvSpPr>
            <a:spLocks noGrp="1"/>
          </p:cNvSpPr>
          <p:nvPr>
            <p:ph type="body" sz="quarter" idx="18"/>
          </p:nvPr>
        </p:nvSpPr>
        <p:spPr>
          <a:xfrm>
            <a:off x="7718323" y="2365537"/>
            <a:ext cx="3977648" cy="731694"/>
          </a:xfrm>
        </p:spPr>
        <p:txBody>
          <a:bodyPr anchor="ctr">
            <a:normAutofit/>
          </a:bodyPr>
          <a:lstStyle>
            <a:lvl1pPr marL="0" indent="0">
              <a:buNone/>
              <a:defRPr sz="1400">
                <a:latin typeface="+mn-lt"/>
              </a:defRPr>
            </a:lvl1pPr>
          </a:lstStyle>
          <a:p>
            <a:pPr lvl="0"/>
            <a:r>
              <a:rPr lang="en-US" noProof="0"/>
              <a:t>Click to edit Master text styles</a:t>
            </a:r>
          </a:p>
        </p:txBody>
      </p:sp>
      <p:sp>
        <p:nvSpPr>
          <p:cNvPr id="18" name="Text Placeholder 8">
            <a:extLst>
              <a:ext uri="{FF2B5EF4-FFF2-40B4-BE49-F238E27FC236}">
                <a16:creationId xmlns:a16="http://schemas.microsoft.com/office/drawing/2014/main" id="{DA05F0E8-C4BA-4839-9D3B-C830E7398021}"/>
              </a:ext>
            </a:extLst>
          </p:cNvPr>
          <p:cNvSpPr>
            <a:spLocks noGrp="1"/>
          </p:cNvSpPr>
          <p:nvPr>
            <p:ph type="body" sz="quarter" idx="19"/>
          </p:nvPr>
        </p:nvSpPr>
        <p:spPr>
          <a:xfrm>
            <a:off x="7718323" y="3656265"/>
            <a:ext cx="3977648" cy="731694"/>
          </a:xfrm>
        </p:spPr>
        <p:txBody>
          <a:bodyPr anchor="ctr">
            <a:normAutofit/>
          </a:bodyPr>
          <a:lstStyle>
            <a:lvl1pPr marL="0" indent="0">
              <a:buNone/>
              <a:defRPr sz="1400">
                <a:latin typeface="+mn-lt"/>
              </a:defRPr>
            </a:lvl1pPr>
          </a:lstStyle>
          <a:p>
            <a:pPr lvl="0"/>
            <a:r>
              <a:rPr lang="en-US" noProof="0"/>
              <a:t>Click to edit Master text styles</a:t>
            </a:r>
          </a:p>
        </p:txBody>
      </p:sp>
      <p:sp>
        <p:nvSpPr>
          <p:cNvPr id="19" name="Text Placeholder 8">
            <a:extLst>
              <a:ext uri="{FF2B5EF4-FFF2-40B4-BE49-F238E27FC236}">
                <a16:creationId xmlns:a16="http://schemas.microsoft.com/office/drawing/2014/main" id="{3BDE5625-360A-435B-8812-2FFD30C937B1}"/>
              </a:ext>
            </a:extLst>
          </p:cNvPr>
          <p:cNvSpPr>
            <a:spLocks noGrp="1"/>
          </p:cNvSpPr>
          <p:nvPr>
            <p:ph type="body" sz="quarter" idx="20"/>
          </p:nvPr>
        </p:nvSpPr>
        <p:spPr>
          <a:xfrm>
            <a:off x="7718323" y="4946994"/>
            <a:ext cx="3977648" cy="731694"/>
          </a:xfrm>
        </p:spPr>
        <p:txBody>
          <a:bodyPr anchor="ctr">
            <a:normAutofit/>
          </a:bodyPr>
          <a:lstStyle>
            <a:lvl1pPr marL="0" indent="0">
              <a:buNone/>
              <a:defRPr sz="1400">
                <a:latin typeface="+mn-lt"/>
              </a:defRPr>
            </a:lvl1pPr>
          </a:lstStyle>
          <a:p>
            <a:pPr lvl="0"/>
            <a:r>
              <a:rPr lang="en-US" noProof="0"/>
              <a:t>Click to edit Master text styles</a:t>
            </a:r>
          </a:p>
        </p:txBody>
      </p:sp>
    </p:spTree>
    <p:extLst>
      <p:ext uri="{BB962C8B-B14F-4D97-AF65-F5344CB8AC3E}">
        <p14:creationId xmlns:p14="http://schemas.microsoft.com/office/powerpoint/2010/main" val="4194667956"/>
      </p:ext>
    </p:extLst>
  </p:cSld>
  <p:clrMapOvr>
    <a:masterClrMapping/>
  </p:clrMapOvr>
  <p:extLst>
    <p:ext uri="{DCECCB84-F9BA-43D5-87BE-67443E8EF086}">
      <p15:sldGuideLst xmlns:p15="http://schemas.microsoft.com/office/powerpoint/2012/main">
        <p15:guide id="1" orient="horz" pos="2160">
          <p15:clr>
            <a:srgbClr val="FBAE40"/>
          </p15:clr>
        </p15:guide>
        <p15:guide id="2" pos="3864">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7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BBE79-9A2D-485C-A5FF-D6F6AFD2AFC3}"/>
              </a:ext>
            </a:extLst>
          </p:cNvPr>
          <p:cNvSpPr>
            <a:spLocks noGrp="1"/>
          </p:cNvSpPr>
          <p:nvPr>
            <p:ph type="title"/>
          </p:nvPr>
        </p:nvSpPr>
        <p:spPr>
          <a:xfrm>
            <a:off x="841682" y="971950"/>
            <a:ext cx="3537030" cy="2036100"/>
          </a:xfrm>
        </p:spPr>
        <p:txBody>
          <a:bodyPr lIns="0"/>
          <a:lstStyle>
            <a:lvl1pPr>
              <a:defRPr>
                <a:solidFill>
                  <a:srgbClr val="5DAAB0"/>
                </a:solidFill>
                <a:latin typeface="+mj-lt"/>
              </a:defRPr>
            </a:lvl1pPr>
          </a:lstStyle>
          <a:p>
            <a:r>
              <a:rPr lang="en-US"/>
              <a:t>Click to edit Master title style</a:t>
            </a:r>
            <a:endParaRPr lang="en-US" dirty="0"/>
          </a:p>
        </p:txBody>
      </p:sp>
      <p:sp>
        <p:nvSpPr>
          <p:cNvPr id="5" name="Picture Placeholder 4">
            <a:extLst>
              <a:ext uri="{FF2B5EF4-FFF2-40B4-BE49-F238E27FC236}">
                <a16:creationId xmlns:a16="http://schemas.microsoft.com/office/drawing/2014/main" id="{0D8C8A61-C19F-4EF6-A991-5B6EFC5F7AFB}"/>
              </a:ext>
            </a:extLst>
          </p:cNvPr>
          <p:cNvSpPr>
            <a:spLocks noGrp="1"/>
          </p:cNvSpPr>
          <p:nvPr>
            <p:ph type="pic" sz="quarter" idx="11"/>
          </p:nvPr>
        </p:nvSpPr>
        <p:spPr>
          <a:xfrm>
            <a:off x="6076930" y="729827"/>
            <a:ext cx="1643384" cy="1643384"/>
          </a:xfrm>
          <a:prstGeom prst="ellipse">
            <a:avLst/>
          </a:prstGeom>
        </p:spPr>
        <p:txBody>
          <a:bodyPr/>
          <a:lstStyle>
            <a:lvl1pPr>
              <a:defRPr>
                <a:latin typeface="+mn-lt"/>
              </a:defRPr>
            </a:lvl1pPr>
          </a:lstStyle>
          <a:p>
            <a:r>
              <a:rPr lang="en-US"/>
              <a:t>Click icon to add picture</a:t>
            </a:r>
            <a:endParaRPr lang="en-US" dirty="0"/>
          </a:p>
        </p:txBody>
      </p:sp>
      <p:sp>
        <p:nvSpPr>
          <p:cNvPr id="6" name="Picture Placeholder 4">
            <a:extLst>
              <a:ext uri="{FF2B5EF4-FFF2-40B4-BE49-F238E27FC236}">
                <a16:creationId xmlns:a16="http://schemas.microsoft.com/office/drawing/2014/main" id="{FB28CC40-CBF3-4E1C-841D-45C7739F95EE}"/>
              </a:ext>
            </a:extLst>
          </p:cNvPr>
          <p:cNvSpPr>
            <a:spLocks noGrp="1"/>
          </p:cNvSpPr>
          <p:nvPr>
            <p:ph type="pic" sz="quarter" idx="12"/>
          </p:nvPr>
        </p:nvSpPr>
        <p:spPr>
          <a:xfrm>
            <a:off x="8970602" y="729827"/>
            <a:ext cx="1643384" cy="1643384"/>
          </a:xfrm>
          <a:prstGeom prst="ellipse">
            <a:avLst/>
          </a:prstGeom>
        </p:spPr>
        <p:txBody>
          <a:bodyPr/>
          <a:lstStyle>
            <a:lvl1pPr>
              <a:defRPr>
                <a:latin typeface="+mn-lt"/>
              </a:defRPr>
            </a:lvl1pPr>
          </a:lstStyle>
          <a:p>
            <a:r>
              <a:rPr lang="en-US"/>
              <a:t>Click icon to add picture</a:t>
            </a:r>
            <a:endParaRPr lang="en-US" dirty="0"/>
          </a:p>
        </p:txBody>
      </p:sp>
      <p:sp>
        <p:nvSpPr>
          <p:cNvPr id="7" name="Picture Placeholder 4">
            <a:extLst>
              <a:ext uri="{FF2B5EF4-FFF2-40B4-BE49-F238E27FC236}">
                <a16:creationId xmlns:a16="http://schemas.microsoft.com/office/drawing/2014/main" id="{12606688-9042-46BE-82EA-2A9034C21250}"/>
              </a:ext>
            </a:extLst>
          </p:cNvPr>
          <p:cNvSpPr>
            <a:spLocks noGrp="1"/>
          </p:cNvSpPr>
          <p:nvPr>
            <p:ph type="pic" sz="quarter" idx="13"/>
          </p:nvPr>
        </p:nvSpPr>
        <p:spPr>
          <a:xfrm>
            <a:off x="6076930" y="3646649"/>
            <a:ext cx="1643384" cy="1643384"/>
          </a:xfrm>
          <a:prstGeom prst="ellipse">
            <a:avLst/>
          </a:prstGeom>
        </p:spPr>
        <p:txBody>
          <a:bodyPr/>
          <a:lstStyle>
            <a:lvl1pPr>
              <a:defRPr>
                <a:latin typeface="+mn-lt"/>
              </a:defRPr>
            </a:lvl1pPr>
          </a:lstStyle>
          <a:p>
            <a:r>
              <a:rPr lang="en-US"/>
              <a:t>Click icon to add picture</a:t>
            </a:r>
            <a:endParaRPr lang="en-US" dirty="0"/>
          </a:p>
        </p:txBody>
      </p:sp>
      <p:sp>
        <p:nvSpPr>
          <p:cNvPr id="8" name="Picture Placeholder 4">
            <a:extLst>
              <a:ext uri="{FF2B5EF4-FFF2-40B4-BE49-F238E27FC236}">
                <a16:creationId xmlns:a16="http://schemas.microsoft.com/office/drawing/2014/main" id="{94A72397-DF36-48ED-9888-0827D143B9BE}"/>
              </a:ext>
            </a:extLst>
          </p:cNvPr>
          <p:cNvSpPr>
            <a:spLocks noGrp="1"/>
          </p:cNvSpPr>
          <p:nvPr>
            <p:ph type="pic" sz="quarter" idx="14"/>
          </p:nvPr>
        </p:nvSpPr>
        <p:spPr>
          <a:xfrm>
            <a:off x="8970602" y="3646649"/>
            <a:ext cx="1643384" cy="1643384"/>
          </a:xfrm>
          <a:prstGeom prst="ellipse">
            <a:avLst/>
          </a:prstGeom>
        </p:spPr>
        <p:txBody>
          <a:bodyPr/>
          <a:lstStyle>
            <a:lvl1pPr>
              <a:defRPr>
                <a:latin typeface="+mn-lt"/>
              </a:defRPr>
            </a:lvl1pPr>
          </a:lstStyle>
          <a:p>
            <a:r>
              <a:rPr lang="en-US"/>
              <a:t>Click icon to add picture</a:t>
            </a:r>
            <a:endParaRPr lang="en-US" dirty="0"/>
          </a:p>
        </p:txBody>
      </p:sp>
      <p:sp>
        <p:nvSpPr>
          <p:cNvPr id="9" name="Text Placeholder 6">
            <a:extLst>
              <a:ext uri="{FF2B5EF4-FFF2-40B4-BE49-F238E27FC236}">
                <a16:creationId xmlns:a16="http://schemas.microsoft.com/office/drawing/2014/main" id="{DD736A8B-DD51-4DE5-A500-3F2E06CA9E12}"/>
              </a:ext>
            </a:extLst>
          </p:cNvPr>
          <p:cNvSpPr>
            <a:spLocks noGrp="1"/>
          </p:cNvSpPr>
          <p:nvPr>
            <p:ph type="body" sz="quarter" idx="15"/>
          </p:nvPr>
        </p:nvSpPr>
        <p:spPr>
          <a:xfrm>
            <a:off x="5642770" y="2823837"/>
            <a:ext cx="2517605" cy="484146"/>
          </a:xfrm>
        </p:spPr>
        <p:txBody>
          <a:bodyPr lIns="0">
            <a:noAutofit/>
          </a:bodyPr>
          <a:lstStyle>
            <a:lvl1pPr marL="0" indent="0" algn="ctr">
              <a:buNone/>
              <a:defRPr sz="1400">
                <a:latin typeface="+mn-lt"/>
                <a:cs typeface="Arial" panose="020B0604020202020204" pitchFamily="34" charset="0"/>
              </a:defRPr>
            </a:lvl1pPr>
          </a:lstStyle>
          <a:p>
            <a:pPr lvl="0"/>
            <a:r>
              <a:rPr lang="en-US"/>
              <a:t>Click to edit Master text styles</a:t>
            </a:r>
          </a:p>
        </p:txBody>
      </p:sp>
      <p:sp>
        <p:nvSpPr>
          <p:cNvPr id="10" name="Text Placeholder 6">
            <a:extLst>
              <a:ext uri="{FF2B5EF4-FFF2-40B4-BE49-F238E27FC236}">
                <a16:creationId xmlns:a16="http://schemas.microsoft.com/office/drawing/2014/main" id="{088F0D2C-15BE-4CDF-B390-80500DDD7436}"/>
              </a:ext>
            </a:extLst>
          </p:cNvPr>
          <p:cNvSpPr>
            <a:spLocks noGrp="1"/>
          </p:cNvSpPr>
          <p:nvPr>
            <p:ph type="body" sz="quarter" idx="16" hasCustomPrompt="1"/>
          </p:nvPr>
        </p:nvSpPr>
        <p:spPr>
          <a:xfrm>
            <a:off x="5642770" y="2419511"/>
            <a:ext cx="2517605" cy="382749"/>
          </a:xfrm>
        </p:spPr>
        <p:txBody>
          <a:bodyPr lIns="0" anchor="b">
            <a:noAutofit/>
          </a:bodyPr>
          <a:lstStyle>
            <a:lvl1pPr marL="0" indent="0" algn="ctr">
              <a:buNone/>
              <a:defRPr sz="1600" b="1">
                <a:latin typeface="+mn-lt"/>
                <a:cs typeface="Arial" panose="020B0604020202020204" pitchFamily="34" charset="0"/>
              </a:defRPr>
            </a:lvl1pPr>
          </a:lstStyle>
          <a:p>
            <a:pPr lvl="0"/>
            <a:r>
              <a:rPr lang="en-US" dirty="0"/>
              <a:t>ADD NAME HERE</a:t>
            </a:r>
          </a:p>
        </p:txBody>
      </p:sp>
      <p:sp>
        <p:nvSpPr>
          <p:cNvPr id="11" name="Text Placeholder 6">
            <a:extLst>
              <a:ext uri="{FF2B5EF4-FFF2-40B4-BE49-F238E27FC236}">
                <a16:creationId xmlns:a16="http://schemas.microsoft.com/office/drawing/2014/main" id="{BC14EC5C-D80F-42F2-A5F0-D4F07AADAECE}"/>
              </a:ext>
            </a:extLst>
          </p:cNvPr>
          <p:cNvSpPr>
            <a:spLocks noGrp="1"/>
          </p:cNvSpPr>
          <p:nvPr>
            <p:ph type="body" sz="quarter" idx="17"/>
          </p:nvPr>
        </p:nvSpPr>
        <p:spPr>
          <a:xfrm>
            <a:off x="8544956" y="2823837"/>
            <a:ext cx="2517605" cy="484146"/>
          </a:xfrm>
        </p:spPr>
        <p:txBody>
          <a:bodyPr lIns="0">
            <a:noAutofit/>
          </a:bodyPr>
          <a:lstStyle>
            <a:lvl1pPr marL="0" indent="0" algn="ctr">
              <a:buNone/>
              <a:defRPr sz="1400">
                <a:latin typeface="+mn-lt"/>
                <a:cs typeface="Arial" panose="020B0604020202020204" pitchFamily="34" charset="0"/>
              </a:defRPr>
            </a:lvl1pPr>
          </a:lstStyle>
          <a:p>
            <a:pPr lvl="0"/>
            <a:r>
              <a:rPr lang="en-US"/>
              <a:t>Click to edit Master text styles</a:t>
            </a:r>
          </a:p>
        </p:txBody>
      </p:sp>
      <p:sp>
        <p:nvSpPr>
          <p:cNvPr id="12" name="Text Placeholder 6">
            <a:extLst>
              <a:ext uri="{FF2B5EF4-FFF2-40B4-BE49-F238E27FC236}">
                <a16:creationId xmlns:a16="http://schemas.microsoft.com/office/drawing/2014/main" id="{235DD3B7-76E7-45B9-B75B-30D7AFC8EE6C}"/>
              </a:ext>
            </a:extLst>
          </p:cNvPr>
          <p:cNvSpPr>
            <a:spLocks noGrp="1"/>
          </p:cNvSpPr>
          <p:nvPr>
            <p:ph type="body" sz="quarter" idx="18" hasCustomPrompt="1"/>
          </p:nvPr>
        </p:nvSpPr>
        <p:spPr>
          <a:xfrm>
            <a:off x="8544956" y="2419511"/>
            <a:ext cx="2517605" cy="382749"/>
          </a:xfrm>
        </p:spPr>
        <p:txBody>
          <a:bodyPr lIns="0" anchor="b">
            <a:noAutofit/>
          </a:bodyPr>
          <a:lstStyle>
            <a:lvl1pPr marL="0" indent="0" algn="ctr">
              <a:buNone/>
              <a:defRPr sz="1600" b="1">
                <a:latin typeface="+mn-lt"/>
                <a:cs typeface="Arial" panose="020B0604020202020204" pitchFamily="34" charset="0"/>
              </a:defRPr>
            </a:lvl1pPr>
          </a:lstStyle>
          <a:p>
            <a:pPr lvl="0"/>
            <a:r>
              <a:rPr lang="en-US" dirty="0"/>
              <a:t>ADD NAME HERE</a:t>
            </a:r>
          </a:p>
        </p:txBody>
      </p:sp>
      <p:sp>
        <p:nvSpPr>
          <p:cNvPr id="17" name="Text Placeholder 6">
            <a:extLst>
              <a:ext uri="{FF2B5EF4-FFF2-40B4-BE49-F238E27FC236}">
                <a16:creationId xmlns:a16="http://schemas.microsoft.com/office/drawing/2014/main" id="{5A499762-AEDB-43BC-89CC-CC0602BEAF73}"/>
              </a:ext>
            </a:extLst>
          </p:cNvPr>
          <p:cNvSpPr>
            <a:spLocks noGrp="1"/>
          </p:cNvSpPr>
          <p:nvPr>
            <p:ph type="body" sz="quarter" idx="23"/>
          </p:nvPr>
        </p:nvSpPr>
        <p:spPr>
          <a:xfrm>
            <a:off x="5642770" y="5740657"/>
            <a:ext cx="2517605" cy="484146"/>
          </a:xfrm>
        </p:spPr>
        <p:txBody>
          <a:bodyPr lIns="0">
            <a:noAutofit/>
          </a:bodyPr>
          <a:lstStyle>
            <a:lvl1pPr marL="0" indent="0" algn="ctr">
              <a:buNone/>
              <a:defRPr sz="1400">
                <a:latin typeface="+mn-lt"/>
                <a:cs typeface="Arial" panose="020B0604020202020204" pitchFamily="34" charset="0"/>
              </a:defRPr>
            </a:lvl1pPr>
          </a:lstStyle>
          <a:p>
            <a:pPr lvl="0"/>
            <a:r>
              <a:rPr lang="en-US"/>
              <a:t>Click to edit Master text styles</a:t>
            </a:r>
          </a:p>
        </p:txBody>
      </p:sp>
      <p:sp>
        <p:nvSpPr>
          <p:cNvPr id="18" name="Text Placeholder 6">
            <a:extLst>
              <a:ext uri="{FF2B5EF4-FFF2-40B4-BE49-F238E27FC236}">
                <a16:creationId xmlns:a16="http://schemas.microsoft.com/office/drawing/2014/main" id="{880EDD7E-326D-47DC-B58D-88ECE1D00F94}"/>
              </a:ext>
            </a:extLst>
          </p:cNvPr>
          <p:cNvSpPr>
            <a:spLocks noGrp="1"/>
          </p:cNvSpPr>
          <p:nvPr>
            <p:ph type="body" sz="quarter" idx="24" hasCustomPrompt="1"/>
          </p:nvPr>
        </p:nvSpPr>
        <p:spPr>
          <a:xfrm>
            <a:off x="5642770" y="5336331"/>
            <a:ext cx="2517605" cy="382749"/>
          </a:xfrm>
        </p:spPr>
        <p:txBody>
          <a:bodyPr lIns="0" anchor="b">
            <a:noAutofit/>
          </a:bodyPr>
          <a:lstStyle>
            <a:lvl1pPr marL="0" indent="0" algn="ctr">
              <a:buNone/>
              <a:defRPr sz="1600" b="1">
                <a:latin typeface="+mn-lt"/>
                <a:cs typeface="Arial" panose="020B0604020202020204" pitchFamily="34" charset="0"/>
              </a:defRPr>
            </a:lvl1pPr>
          </a:lstStyle>
          <a:p>
            <a:pPr lvl="0"/>
            <a:r>
              <a:rPr lang="en-US" dirty="0"/>
              <a:t>ADD NAME HERE</a:t>
            </a:r>
          </a:p>
        </p:txBody>
      </p:sp>
      <p:sp>
        <p:nvSpPr>
          <p:cNvPr id="19" name="Text Placeholder 6">
            <a:extLst>
              <a:ext uri="{FF2B5EF4-FFF2-40B4-BE49-F238E27FC236}">
                <a16:creationId xmlns:a16="http://schemas.microsoft.com/office/drawing/2014/main" id="{DB92C933-F978-486C-A305-0BAC73E0F152}"/>
              </a:ext>
            </a:extLst>
          </p:cNvPr>
          <p:cNvSpPr>
            <a:spLocks noGrp="1"/>
          </p:cNvSpPr>
          <p:nvPr>
            <p:ph type="body" sz="quarter" idx="25"/>
          </p:nvPr>
        </p:nvSpPr>
        <p:spPr>
          <a:xfrm>
            <a:off x="8544956" y="5740657"/>
            <a:ext cx="2517605" cy="484146"/>
          </a:xfrm>
        </p:spPr>
        <p:txBody>
          <a:bodyPr lIns="0">
            <a:noAutofit/>
          </a:bodyPr>
          <a:lstStyle>
            <a:lvl1pPr marL="0" indent="0" algn="ctr">
              <a:buNone/>
              <a:defRPr sz="1400">
                <a:latin typeface="+mn-lt"/>
                <a:cs typeface="Arial" panose="020B0604020202020204" pitchFamily="34" charset="0"/>
              </a:defRPr>
            </a:lvl1pPr>
          </a:lstStyle>
          <a:p>
            <a:pPr lvl="0"/>
            <a:r>
              <a:rPr lang="en-US"/>
              <a:t>Click to edit Master text styles</a:t>
            </a:r>
          </a:p>
        </p:txBody>
      </p:sp>
      <p:sp>
        <p:nvSpPr>
          <p:cNvPr id="20" name="Text Placeholder 6">
            <a:extLst>
              <a:ext uri="{FF2B5EF4-FFF2-40B4-BE49-F238E27FC236}">
                <a16:creationId xmlns:a16="http://schemas.microsoft.com/office/drawing/2014/main" id="{B18BFAE0-942E-42DB-BD07-596D50E07E37}"/>
              </a:ext>
            </a:extLst>
          </p:cNvPr>
          <p:cNvSpPr>
            <a:spLocks noGrp="1"/>
          </p:cNvSpPr>
          <p:nvPr>
            <p:ph type="body" sz="quarter" idx="26" hasCustomPrompt="1"/>
          </p:nvPr>
        </p:nvSpPr>
        <p:spPr>
          <a:xfrm>
            <a:off x="8544956" y="5336331"/>
            <a:ext cx="2517605" cy="382749"/>
          </a:xfrm>
        </p:spPr>
        <p:txBody>
          <a:bodyPr lIns="0" anchor="b">
            <a:noAutofit/>
          </a:bodyPr>
          <a:lstStyle>
            <a:lvl1pPr marL="0" indent="0" algn="ctr">
              <a:buNone/>
              <a:defRPr sz="1600" b="1">
                <a:latin typeface="+mn-lt"/>
                <a:cs typeface="Arial" panose="020B0604020202020204" pitchFamily="34" charset="0"/>
              </a:defRPr>
            </a:lvl1pPr>
          </a:lstStyle>
          <a:p>
            <a:pPr lvl="0"/>
            <a:r>
              <a:rPr lang="en-US" dirty="0"/>
              <a:t>ADD NAME HERE</a:t>
            </a:r>
          </a:p>
        </p:txBody>
      </p:sp>
      <p:sp>
        <p:nvSpPr>
          <p:cNvPr id="16" name="Shape 62">
            <a:extLst>
              <a:ext uri="{FF2B5EF4-FFF2-40B4-BE49-F238E27FC236}">
                <a16:creationId xmlns:a16="http://schemas.microsoft.com/office/drawing/2014/main" id="{E2A7A773-8673-42D6-B565-4013CBE76BBD}"/>
              </a:ext>
            </a:extLst>
          </p:cNvPr>
          <p:cNvSpPr/>
          <p:nvPr userDrawn="1"/>
        </p:nvSpPr>
        <p:spPr>
          <a:xfrm rot="16200000" flipV="1">
            <a:off x="965155" y="-184909"/>
            <a:ext cx="0" cy="1930310"/>
          </a:xfrm>
          <a:prstGeom prst="line">
            <a:avLst/>
          </a:prstGeom>
          <a:ln w="19050">
            <a:solidFill>
              <a:schemeClr val="tx2"/>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68776455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8_Custom Layout">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EE8D18BE-27C3-4048-91A7-DD0F0F8D0861}"/>
              </a:ext>
            </a:extLst>
          </p:cNvPr>
          <p:cNvSpPr/>
          <p:nvPr userDrawn="1"/>
        </p:nvSpPr>
        <p:spPr>
          <a:xfrm>
            <a:off x="4190264" y="2280735"/>
            <a:ext cx="1874870" cy="1874870"/>
          </a:xfrm>
          <a:prstGeom prst="ellipse">
            <a:avLst/>
          </a:prstGeom>
          <a:noFill/>
          <a:ln>
            <a:solidFill>
              <a:srgbClr val="5DAA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 name="Title 1">
            <a:extLst>
              <a:ext uri="{FF2B5EF4-FFF2-40B4-BE49-F238E27FC236}">
                <a16:creationId xmlns:a16="http://schemas.microsoft.com/office/drawing/2014/main" id="{A8FBBE79-9A2D-485C-A5FF-D6F6AFD2AFC3}"/>
              </a:ext>
            </a:extLst>
          </p:cNvPr>
          <p:cNvSpPr>
            <a:spLocks noGrp="1"/>
          </p:cNvSpPr>
          <p:nvPr>
            <p:ph type="title"/>
          </p:nvPr>
        </p:nvSpPr>
        <p:spPr>
          <a:xfrm>
            <a:off x="2106887" y="616350"/>
            <a:ext cx="7978227" cy="1062602"/>
          </a:xfrm>
        </p:spPr>
        <p:txBody>
          <a:bodyPr lIns="0"/>
          <a:lstStyle>
            <a:lvl1pPr algn="ctr">
              <a:defRPr>
                <a:solidFill>
                  <a:schemeClr val="tx2"/>
                </a:solidFill>
                <a:latin typeface="+mj-lt"/>
              </a:defRPr>
            </a:lvl1pPr>
          </a:lstStyle>
          <a:p>
            <a:r>
              <a:rPr lang="en-US"/>
              <a:t>Click to edit Master title style</a:t>
            </a:r>
            <a:endParaRPr lang="en-US" dirty="0"/>
          </a:p>
        </p:txBody>
      </p:sp>
      <p:sp>
        <p:nvSpPr>
          <p:cNvPr id="5" name="Picture Placeholder 4">
            <a:extLst>
              <a:ext uri="{FF2B5EF4-FFF2-40B4-BE49-F238E27FC236}">
                <a16:creationId xmlns:a16="http://schemas.microsoft.com/office/drawing/2014/main" id="{0D8C8A61-C19F-4EF6-A991-5B6EFC5F7AFB}"/>
              </a:ext>
            </a:extLst>
          </p:cNvPr>
          <p:cNvSpPr>
            <a:spLocks noGrp="1"/>
          </p:cNvSpPr>
          <p:nvPr>
            <p:ph type="pic" sz="quarter" idx="11"/>
          </p:nvPr>
        </p:nvSpPr>
        <p:spPr>
          <a:xfrm>
            <a:off x="4306007" y="2385012"/>
            <a:ext cx="1643384" cy="1643384"/>
          </a:xfrm>
          <a:prstGeom prst="ellipse">
            <a:avLst/>
          </a:prstGeom>
        </p:spPr>
        <p:txBody>
          <a:bodyPr>
            <a:normAutofit/>
          </a:bodyPr>
          <a:lstStyle>
            <a:lvl1pPr algn="ctr">
              <a:defRPr sz="1600">
                <a:latin typeface="+mn-lt"/>
              </a:defRPr>
            </a:lvl1pPr>
          </a:lstStyle>
          <a:p>
            <a:r>
              <a:rPr lang="en-US"/>
              <a:t>Click icon to add picture</a:t>
            </a:r>
            <a:endParaRPr lang="en-US" dirty="0"/>
          </a:p>
        </p:txBody>
      </p:sp>
      <p:sp>
        <p:nvSpPr>
          <p:cNvPr id="6" name="Picture Placeholder 4">
            <a:extLst>
              <a:ext uri="{FF2B5EF4-FFF2-40B4-BE49-F238E27FC236}">
                <a16:creationId xmlns:a16="http://schemas.microsoft.com/office/drawing/2014/main" id="{FB28CC40-CBF3-4E1C-841D-45C7739F95EE}"/>
              </a:ext>
            </a:extLst>
          </p:cNvPr>
          <p:cNvSpPr>
            <a:spLocks noGrp="1"/>
          </p:cNvSpPr>
          <p:nvPr>
            <p:ph type="pic" sz="quarter" idx="12"/>
          </p:nvPr>
        </p:nvSpPr>
        <p:spPr>
          <a:xfrm>
            <a:off x="6273705" y="2385012"/>
            <a:ext cx="1643384" cy="1643384"/>
          </a:xfrm>
          <a:prstGeom prst="ellipse">
            <a:avLst/>
          </a:prstGeom>
        </p:spPr>
        <p:txBody>
          <a:bodyPr>
            <a:normAutofit/>
          </a:bodyPr>
          <a:lstStyle>
            <a:lvl1pPr algn="ctr">
              <a:defRPr sz="1600">
                <a:latin typeface="+mn-lt"/>
              </a:defRPr>
            </a:lvl1pPr>
          </a:lstStyle>
          <a:p>
            <a:r>
              <a:rPr lang="en-US"/>
              <a:t>Click icon to add picture</a:t>
            </a:r>
            <a:endParaRPr lang="en-US" dirty="0"/>
          </a:p>
        </p:txBody>
      </p:sp>
      <p:sp>
        <p:nvSpPr>
          <p:cNvPr id="7" name="Picture Placeholder 4">
            <a:extLst>
              <a:ext uri="{FF2B5EF4-FFF2-40B4-BE49-F238E27FC236}">
                <a16:creationId xmlns:a16="http://schemas.microsoft.com/office/drawing/2014/main" id="{12606688-9042-46BE-82EA-2A9034C21250}"/>
              </a:ext>
            </a:extLst>
          </p:cNvPr>
          <p:cNvSpPr>
            <a:spLocks noGrp="1"/>
          </p:cNvSpPr>
          <p:nvPr>
            <p:ph type="pic" sz="quarter" idx="13"/>
          </p:nvPr>
        </p:nvSpPr>
        <p:spPr>
          <a:xfrm>
            <a:off x="4306007" y="4352707"/>
            <a:ext cx="1643384" cy="1643384"/>
          </a:xfrm>
          <a:prstGeom prst="ellipse">
            <a:avLst/>
          </a:prstGeom>
        </p:spPr>
        <p:txBody>
          <a:bodyPr>
            <a:normAutofit/>
          </a:bodyPr>
          <a:lstStyle>
            <a:lvl1pPr algn="ctr">
              <a:defRPr sz="1600">
                <a:latin typeface="+mn-lt"/>
              </a:defRPr>
            </a:lvl1pPr>
          </a:lstStyle>
          <a:p>
            <a:r>
              <a:rPr lang="en-US"/>
              <a:t>Click icon to add picture</a:t>
            </a:r>
            <a:endParaRPr lang="en-US" dirty="0"/>
          </a:p>
        </p:txBody>
      </p:sp>
      <p:sp>
        <p:nvSpPr>
          <p:cNvPr id="8" name="Picture Placeholder 4">
            <a:extLst>
              <a:ext uri="{FF2B5EF4-FFF2-40B4-BE49-F238E27FC236}">
                <a16:creationId xmlns:a16="http://schemas.microsoft.com/office/drawing/2014/main" id="{94A72397-DF36-48ED-9888-0827D143B9BE}"/>
              </a:ext>
            </a:extLst>
          </p:cNvPr>
          <p:cNvSpPr>
            <a:spLocks noGrp="1"/>
          </p:cNvSpPr>
          <p:nvPr>
            <p:ph type="pic" sz="quarter" idx="14"/>
          </p:nvPr>
        </p:nvSpPr>
        <p:spPr>
          <a:xfrm>
            <a:off x="6273705" y="4352707"/>
            <a:ext cx="1643384" cy="1643384"/>
          </a:xfrm>
          <a:prstGeom prst="ellipse">
            <a:avLst/>
          </a:prstGeom>
        </p:spPr>
        <p:txBody>
          <a:bodyPr>
            <a:normAutofit/>
          </a:bodyPr>
          <a:lstStyle>
            <a:lvl1pPr algn="ctr">
              <a:defRPr sz="1600">
                <a:latin typeface="+mn-lt"/>
              </a:defRPr>
            </a:lvl1pPr>
          </a:lstStyle>
          <a:p>
            <a:r>
              <a:rPr lang="en-US"/>
              <a:t>Click icon to add picture</a:t>
            </a:r>
            <a:endParaRPr lang="en-US" dirty="0"/>
          </a:p>
        </p:txBody>
      </p:sp>
      <p:sp>
        <p:nvSpPr>
          <p:cNvPr id="9" name="Text Placeholder 6">
            <a:extLst>
              <a:ext uri="{FF2B5EF4-FFF2-40B4-BE49-F238E27FC236}">
                <a16:creationId xmlns:a16="http://schemas.microsoft.com/office/drawing/2014/main" id="{DD736A8B-DD51-4DE5-A500-3F2E06CA9E12}"/>
              </a:ext>
            </a:extLst>
          </p:cNvPr>
          <p:cNvSpPr>
            <a:spLocks noGrp="1"/>
          </p:cNvSpPr>
          <p:nvPr>
            <p:ph type="body" sz="quarter" idx="15"/>
          </p:nvPr>
        </p:nvSpPr>
        <p:spPr>
          <a:xfrm>
            <a:off x="1504731" y="3168715"/>
            <a:ext cx="2517605" cy="484146"/>
          </a:xfrm>
        </p:spPr>
        <p:txBody>
          <a:bodyPr lIns="0">
            <a:noAutofit/>
          </a:bodyPr>
          <a:lstStyle>
            <a:lvl1pPr marL="0" indent="0" algn="r">
              <a:buNone/>
              <a:defRPr sz="1400">
                <a:latin typeface="+mn-lt"/>
                <a:cs typeface="Arial" panose="020B0604020202020204" pitchFamily="34" charset="0"/>
              </a:defRPr>
            </a:lvl1pPr>
          </a:lstStyle>
          <a:p>
            <a:pPr lvl="0"/>
            <a:r>
              <a:rPr lang="en-US"/>
              <a:t>Click to edit Master text styles</a:t>
            </a:r>
          </a:p>
        </p:txBody>
      </p:sp>
      <p:sp>
        <p:nvSpPr>
          <p:cNvPr id="10" name="Text Placeholder 6">
            <a:extLst>
              <a:ext uri="{FF2B5EF4-FFF2-40B4-BE49-F238E27FC236}">
                <a16:creationId xmlns:a16="http://schemas.microsoft.com/office/drawing/2014/main" id="{088F0D2C-15BE-4CDF-B390-80500DDD7436}"/>
              </a:ext>
            </a:extLst>
          </p:cNvPr>
          <p:cNvSpPr>
            <a:spLocks noGrp="1"/>
          </p:cNvSpPr>
          <p:nvPr>
            <p:ph type="body" sz="quarter" idx="16" hasCustomPrompt="1"/>
          </p:nvPr>
        </p:nvSpPr>
        <p:spPr>
          <a:xfrm>
            <a:off x="1504731" y="2764389"/>
            <a:ext cx="2517605" cy="382749"/>
          </a:xfrm>
        </p:spPr>
        <p:txBody>
          <a:bodyPr lIns="0" anchor="b">
            <a:noAutofit/>
          </a:bodyPr>
          <a:lstStyle>
            <a:lvl1pPr marL="0" indent="0" algn="r">
              <a:buNone/>
              <a:defRPr sz="1600" b="1">
                <a:latin typeface="+mn-lt"/>
                <a:cs typeface="Arial" panose="020B0604020202020204" pitchFamily="34" charset="0"/>
              </a:defRPr>
            </a:lvl1pPr>
          </a:lstStyle>
          <a:p>
            <a:pPr lvl="0"/>
            <a:r>
              <a:rPr lang="en-US" dirty="0"/>
              <a:t>ADD NAME HERE</a:t>
            </a:r>
          </a:p>
        </p:txBody>
      </p:sp>
      <p:sp>
        <p:nvSpPr>
          <p:cNvPr id="11" name="Text Placeholder 6">
            <a:extLst>
              <a:ext uri="{FF2B5EF4-FFF2-40B4-BE49-F238E27FC236}">
                <a16:creationId xmlns:a16="http://schemas.microsoft.com/office/drawing/2014/main" id="{BC14EC5C-D80F-42F2-A5F0-D4F07AADAECE}"/>
              </a:ext>
            </a:extLst>
          </p:cNvPr>
          <p:cNvSpPr>
            <a:spLocks noGrp="1"/>
          </p:cNvSpPr>
          <p:nvPr>
            <p:ph type="body" sz="quarter" idx="17"/>
          </p:nvPr>
        </p:nvSpPr>
        <p:spPr>
          <a:xfrm>
            <a:off x="8241403" y="3168715"/>
            <a:ext cx="2517605" cy="484146"/>
          </a:xfrm>
        </p:spPr>
        <p:txBody>
          <a:bodyPr lIns="0">
            <a:noAutofit/>
          </a:bodyPr>
          <a:lstStyle>
            <a:lvl1pPr marL="0" indent="0" algn="l">
              <a:buNone/>
              <a:defRPr sz="1400">
                <a:latin typeface="+mn-lt"/>
                <a:cs typeface="Arial" panose="020B0604020202020204" pitchFamily="34" charset="0"/>
              </a:defRPr>
            </a:lvl1pPr>
          </a:lstStyle>
          <a:p>
            <a:pPr lvl="0"/>
            <a:r>
              <a:rPr lang="en-US"/>
              <a:t>Click to edit Master text styles</a:t>
            </a:r>
          </a:p>
        </p:txBody>
      </p:sp>
      <p:sp>
        <p:nvSpPr>
          <p:cNvPr id="12" name="Text Placeholder 6">
            <a:extLst>
              <a:ext uri="{FF2B5EF4-FFF2-40B4-BE49-F238E27FC236}">
                <a16:creationId xmlns:a16="http://schemas.microsoft.com/office/drawing/2014/main" id="{235DD3B7-76E7-45B9-B75B-30D7AFC8EE6C}"/>
              </a:ext>
            </a:extLst>
          </p:cNvPr>
          <p:cNvSpPr>
            <a:spLocks noGrp="1"/>
          </p:cNvSpPr>
          <p:nvPr>
            <p:ph type="body" sz="quarter" idx="18" hasCustomPrompt="1"/>
          </p:nvPr>
        </p:nvSpPr>
        <p:spPr>
          <a:xfrm>
            <a:off x="8241403" y="2764389"/>
            <a:ext cx="2517605" cy="382749"/>
          </a:xfrm>
        </p:spPr>
        <p:txBody>
          <a:bodyPr lIns="0" anchor="b">
            <a:noAutofit/>
          </a:bodyPr>
          <a:lstStyle>
            <a:lvl1pPr marL="0" indent="0" algn="l">
              <a:buNone/>
              <a:defRPr sz="1600" b="1">
                <a:latin typeface="+mn-lt"/>
                <a:cs typeface="Arial" panose="020B0604020202020204" pitchFamily="34" charset="0"/>
              </a:defRPr>
            </a:lvl1pPr>
          </a:lstStyle>
          <a:p>
            <a:pPr lvl="0"/>
            <a:r>
              <a:rPr lang="en-US" dirty="0"/>
              <a:t>ADD NAME HERE</a:t>
            </a:r>
          </a:p>
        </p:txBody>
      </p:sp>
      <p:sp>
        <p:nvSpPr>
          <p:cNvPr id="13" name="Text Placeholder 6">
            <a:extLst>
              <a:ext uri="{FF2B5EF4-FFF2-40B4-BE49-F238E27FC236}">
                <a16:creationId xmlns:a16="http://schemas.microsoft.com/office/drawing/2014/main" id="{3B9FAC90-EA8D-4C0E-A0D1-0D252B50A12F}"/>
              </a:ext>
            </a:extLst>
          </p:cNvPr>
          <p:cNvSpPr>
            <a:spLocks noGrp="1"/>
          </p:cNvSpPr>
          <p:nvPr>
            <p:ph type="body" sz="quarter" idx="19"/>
          </p:nvPr>
        </p:nvSpPr>
        <p:spPr>
          <a:xfrm>
            <a:off x="1504731" y="5167572"/>
            <a:ext cx="2517605" cy="484146"/>
          </a:xfrm>
        </p:spPr>
        <p:txBody>
          <a:bodyPr lIns="0">
            <a:noAutofit/>
          </a:bodyPr>
          <a:lstStyle>
            <a:lvl1pPr marL="0" indent="0" algn="r">
              <a:buNone/>
              <a:defRPr sz="1400">
                <a:latin typeface="+mn-lt"/>
                <a:cs typeface="Arial" panose="020B0604020202020204" pitchFamily="34" charset="0"/>
              </a:defRPr>
            </a:lvl1pPr>
          </a:lstStyle>
          <a:p>
            <a:pPr lvl="0"/>
            <a:r>
              <a:rPr lang="en-US"/>
              <a:t>Click to edit Master text styles</a:t>
            </a:r>
          </a:p>
        </p:txBody>
      </p:sp>
      <p:sp>
        <p:nvSpPr>
          <p:cNvPr id="14" name="Text Placeholder 6">
            <a:extLst>
              <a:ext uri="{FF2B5EF4-FFF2-40B4-BE49-F238E27FC236}">
                <a16:creationId xmlns:a16="http://schemas.microsoft.com/office/drawing/2014/main" id="{5556F808-0B84-4923-9C86-83F13CFABBB6}"/>
              </a:ext>
            </a:extLst>
          </p:cNvPr>
          <p:cNvSpPr>
            <a:spLocks noGrp="1"/>
          </p:cNvSpPr>
          <p:nvPr>
            <p:ph type="body" sz="quarter" idx="20" hasCustomPrompt="1"/>
          </p:nvPr>
        </p:nvSpPr>
        <p:spPr>
          <a:xfrm>
            <a:off x="1504731" y="4763246"/>
            <a:ext cx="2517605" cy="382749"/>
          </a:xfrm>
        </p:spPr>
        <p:txBody>
          <a:bodyPr lIns="0" anchor="b">
            <a:noAutofit/>
          </a:bodyPr>
          <a:lstStyle>
            <a:lvl1pPr marL="0" indent="0" algn="r">
              <a:buNone/>
              <a:defRPr sz="1600" b="1">
                <a:latin typeface="+mn-lt"/>
                <a:cs typeface="Arial" panose="020B0604020202020204" pitchFamily="34" charset="0"/>
              </a:defRPr>
            </a:lvl1pPr>
          </a:lstStyle>
          <a:p>
            <a:pPr lvl="0"/>
            <a:r>
              <a:rPr lang="en-US" dirty="0"/>
              <a:t>ADD NAME HERE</a:t>
            </a:r>
          </a:p>
        </p:txBody>
      </p:sp>
      <p:sp>
        <p:nvSpPr>
          <p:cNvPr id="15" name="Text Placeholder 6">
            <a:extLst>
              <a:ext uri="{FF2B5EF4-FFF2-40B4-BE49-F238E27FC236}">
                <a16:creationId xmlns:a16="http://schemas.microsoft.com/office/drawing/2014/main" id="{6D49870F-68D7-4CDC-8F2A-696151FA2B90}"/>
              </a:ext>
            </a:extLst>
          </p:cNvPr>
          <p:cNvSpPr>
            <a:spLocks noGrp="1"/>
          </p:cNvSpPr>
          <p:nvPr>
            <p:ph type="body" sz="quarter" idx="21"/>
          </p:nvPr>
        </p:nvSpPr>
        <p:spPr>
          <a:xfrm>
            <a:off x="8241403" y="5167572"/>
            <a:ext cx="2517605" cy="484146"/>
          </a:xfrm>
        </p:spPr>
        <p:txBody>
          <a:bodyPr lIns="0">
            <a:noAutofit/>
          </a:bodyPr>
          <a:lstStyle>
            <a:lvl1pPr marL="0" indent="0" algn="l">
              <a:buNone/>
              <a:defRPr sz="1400">
                <a:latin typeface="+mn-lt"/>
                <a:cs typeface="Arial" panose="020B0604020202020204" pitchFamily="34" charset="0"/>
              </a:defRPr>
            </a:lvl1pPr>
          </a:lstStyle>
          <a:p>
            <a:pPr lvl="0"/>
            <a:r>
              <a:rPr lang="en-US"/>
              <a:t>Click to edit Master text styles</a:t>
            </a:r>
          </a:p>
        </p:txBody>
      </p:sp>
      <p:sp>
        <p:nvSpPr>
          <p:cNvPr id="16" name="Text Placeholder 6">
            <a:extLst>
              <a:ext uri="{FF2B5EF4-FFF2-40B4-BE49-F238E27FC236}">
                <a16:creationId xmlns:a16="http://schemas.microsoft.com/office/drawing/2014/main" id="{530C251D-6B9A-485B-A02D-AAF34ECA7B5D}"/>
              </a:ext>
            </a:extLst>
          </p:cNvPr>
          <p:cNvSpPr>
            <a:spLocks noGrp="1"/>
          </p:cNvSpPr>
          <p:nvPr>
            <p:ph type="body" sz="quarter" idx="22" hasCustomPrompt="1"/>
          </p:nvPr>
        </p:nvSpPr>
        <p:spPr>
          <a:xfrm>
            <a:off x="8241403" y="4763246"/>
            <a:ext cx="2517605" cy="382749"/>
          </a:xfrm>
        </p:spPr>
        <p:txBody>
          <a:bodyPr lIns="0" anchor="b">
            <a:noAutofit/>
          </a:bodyPr>
          <a:lstStyle>
            <a:lvl1pPr marL="0" indent="0" algn="l">
              <a:buNone/>
              <a:defRPr sz="1600" b="1">
                <a:latin typeface="+mn-lt"/>
                <a:cs typeface="Arial" panose="020B0604020202020204" pitchFamily="34" charset="0"/>
              </a:defRPr>
            </a:lvl1pPr>
          </a:lstStyle>
          <a:p>
            <a:pPr lvl="0"/>
            <a:r>
              <a:rPr lang="en-US" dirty="0"/>
              <a:t>ADD NAME HERE</a:t>
            </a:r>
          </a:p>
        </p:txBody>
      </p:sp>
      <p:sp>
        <p:nvSpPr>
          <p:cNvPr id="17" name="Oval 16">
            <a:extLst>
              <a:ext uri="{FF2B5EF4-FFF2-40B4-BE49-F238E27FC236}">
                <a16:creationId xmlns:a16="http://schemas.microsoft.com/office/drawing/2014/main" id="{EC623159-5A5F-49ED-8FE8-D17FB82C8BB9}"/>
              </a:ext>
            </a:extLst>
          </p:cNvPr>
          <p:cNvSpPr/>
          <p:nvPr userDrawn="1"/>
        </p:nvSpPr>
        <p:spPr>
          <a:xfrm>
            <a:off x="6157960" y="2280735"/>
            <a:ext cx="1874870" cy="1874870"/>
          </a:xfrm>
          <a:prstGeom prst="ellipse">
            <a:avLst/>
          </a:prstGeom>
          <a:noFill/>
          <a:ln>
            <a:solidFill>
              <a:srgbClr val="5DAA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8" name="Oval 17">
            <a:extLst>
              <a:ext uri="{FF2B5EF4-FFF2-40B4-BE49-F238E27FC236}">
                <a16:creationId xmlns:a16="http://schemas.microsoft.com/office/drawing/2014/main" id="{83F630FE-FEDE-4DCF-98BE-57FA329D971D}"/>
              </a:ext>
            </a:extLst>
          </p:cNvPr>
          <p:cNvSpPr/>
          <p:nvPr userDrawn="1"/>
        </p:nvSpPr>
        <p:spPr>
          <a:xfrm>
            <a:off x="4190264" y="4236857"/>
            <a:ext cx="1874870" cy="1874870"/>
          </a:xfrm>
          <a:prstGeom prst="ellipse">
            <a:avLst/>
          </a:prstGeom>
          <a:noFill/>
          <a:ln>
            <a:solidFill>
              <a:srgbClr val="5DAA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9" name="Oval 18">
            <a:extLst>
              <a:ext uri="{FF2B5EF4-FFF2-40B4-BE49-F238E27FC236}">
                <a16:creationId xmlns:a16="http://schemas.microsoft.com/office/drawing/2014/main" id="{5CEE0F46-6DA2-40B8-B7F9-015FA8D24163}"/>
              </a:ext>
            </a:extLst>
          </p:cNvPr>
          <p:cNvSpPr/>
          <p:nvPr userDrawn="1"/>
        </p:nvSpPr>
        <p:spPr>
          <a:xfrm>
            <a:off x="6157960" y="4236857"/>
            <a:ext cx="1874870" cy="1874870"/>
          </a:xfrm>
          <a:prstGeom prst="ellipse">
            <a:avLst/>
          </a:prstGeom>
          <a:noFill/>
          <a:ln>
            <a:solidFill>
              <a:srgbClr val="5DAA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Tree>
    <p:extLst>
      <p:ext uri="{BB962C8B-B14F-4D97-AF65-F5344CB8AC3E}">
        <p14:creationId xmlns:p14="http://schemas.microsoft.com/office/powerpoint/2010/main" val="333117509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33_Custom Layout">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EE8D18BE-27C3-4048-91A7-DD0F0F8D0861}"/>
              </a:ext>
            </a:extLst>
          </p:cNvPr>
          <p:cNvSpPr>
            <a:spLocks noChangeAspect="1"/>
          </p:cNvSpPr>
          <p:nvPr userDrawn="1"/>
        </p:nvSpPr>
        <p:spPr>
          <a:xfrm>
            <a:off x="807612" y="687222"/>
            <a:ext cx="2613052" cy="2613052"/>
          </a:xfrm>
          <a:prstGeom prst="ellipse">
            <a:avLst/>
          </a:prstGeom>
          <a:noFill/>
          <a:ln>
            <a:solidFill>
              <a:srgbClr val="5DAA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 name="Title 1">
            <a:extLst>
              <a:ext uri="{FF2B5EF4-FFF2-40B4-BE49-F238E27FC236}">
                <a16:creationId xmlns:a16="http://schemas.microsoft.com/office/drawing/2014/main" id="{A8FBBE79-9A2D-485C-A5FF-D6F6AFD2AFC3}"/>
              </a:ext>
            </a:extLst>
          </p:cNvPr>
          <p:cNvSpPr>
            <a:spLocks noGrp="1"/>
          </p:cNvSpPr>
          <p:nvPr>
            <p:ph type="title"/>
          </p:nvPr>
        </p:nvSpPr>
        <p:spPr>
          <a:xfrm>
            <a:off x="1284291" y="-1209140"/>
            <a:ext cx="4281624" cy="374933"/>
          </a:xfrm>
        </p:spPr>
        <p:txBody>
          <a:bodyPr lIns="0"/>
          <a:lstStyle>
            <a:lvl1pPr algn="ctr">
              <a:defRPr>
                <a:solidFill>
                  <a:schemeClr val="tx2"/>
                </a:solidFill>
                <a:latin typeface="+mj-lt"/>
              </a:defRPr>
            </a:lvl1pPr>
          </a:lstStyle>
          <a:p>
            <a:r>
              <a:rPr lang="en-US" dirty="0"/>
              <a:t>Click to edit Master title style</a:t>
            </a:r>
          </a:p>
        </p:txBody>
      </p:sp>
      <p:sp>
        <p:nvSpPr>
          <p:cNvPr id="5" name="Picture Placeholder 4">
            <a:extLst>
              <a:ext uri="{FF2B5EF4-FFF2-40B4-BE49-F238E27FC236}">
                <a16:creationId xmlns:a16="http://schemas.microsoft.com/office/drawing/2014/main" id="{0D8C8A61-C19F-4EF6-A991-5B6EFC5F7AFB}"/>
              </a:ext>
            </a:extLst>
          </p:cNvPr>
          <p:cNvSpPr>
            <a:spLocks noGrp="1"/>
          </p:cNvSpPr>
          <p:nvPr>
            <p:ph type="pic" sz="quarter" idx="11"/>
          </p:nvPr>
        </p:nvSpPr>
        <p:spPr>
          <a:xfrm>
            <a:off x="992178" y="848536"/>
            <a:ext cx="2206762" cy="2290424"/>
          </a:xfrm>
          <a:prstGeom prst="ellipse">
            <a:avLst/>
          </a:prstGeom>
        </p:spPr>
        <p:txBody>
          <a:bodyPr>
            <a:normAutofit/>
          </a:bodyPr>
          <a:lstStyle>
            <a:lvl1pPr algn="ctr">
              <a:defRPr sz="1600">
                <a:latin typeface="+mn-lt"/>
              </a:defRPr>
            </a:lvl1pPr>
          </a:lstStyle>
          <a:p>
            <a:r>
              <a:rPr lang="en-US"/>
              <a:t>Click icon to add picture</a:t>
            </a:r>
            <a:endParaRPr lang="en-US" dirty="0"/>
          </a:p>
        </p:txBody>
      </p:sp>
      <p:sp>
        <p:nvSpPr>
          <p:cNvPr id="7" name="Picture Placeholder 4">
            <a:extLst>
              <a:ext uri="{FF2B5EF4-FFF2-40B4-BE49-F238E27FC236}">
                <a16:creationId xmlns:a16="http://schemas.microsoft.com/office/drawing/2014/main" id="{12606688-9042-46BE-82EA-2A9034C21250}"/>
              </a:ext>
            </a:extLst>
          </p:cNvPr>
          <p:cNvSpPr>
            <a:spLocks noGrp="1" noChangeAspect="1"/>
          </p:cNvSpPr>
          <p:nvPr>
            <p:ph type="pic" sz="quarter" idx="13"/>
          </p:nvPr>
        </p:nvSpPr>
        <p:spPr>
          <a:xfrm>
            <a:off x="4866442" y="4207696"/>
            <a:ext cx="2459116" cy="2459116"/>
          </a:xfrm>
          <a:prstGeom prst="ellipse">
            <a:avLst/>
          </a:prstGeom>
        </p:spPr>
        <p:txBody>
          <a:bodyPr>
            <a:normAutofit/>
          </a:bodyPr>
          <a:lstStyle>
            <a:lvl1pPr algn="ctr">
              <a:defRPr sz="1600">
                <a:latin typeface="+mn-lt"/>
              </a:defRPr>
            </a:lvl1pPr>
          </a:lstStyle>
          <a:p>
            <a:r>
              <a:rPr lang="en-US"/>
              <a:t>Click icon to add picture</a:t>
            </a:r>
            <a:endParaRPr lang="en-US" dirty="0"/>
          </a:p>
        </p:txBody>
      </p:sp>
      <p:sp>
        <p:nvSpPr>
          <p:cNvPr id="9" name="Text Placeholder 6">
            <a:extLst>
              <a:ext uri="{FF2B5EF4-FFF2-40B4-BE49-F238E27FC236}">
                <a16:creationId xmlns:a16="http://schemas.microsoft.com/office/drawing/2014/main" id="{DD736A8B-DD51-4DE5-A500-3F2E06CA9E12}"/>
              </a:ext>
            </a:extLst>
          </p:cNvPr>
          <p:cNvSpPr>
            <a:spLocks noGrp="1"/>
          </p:cNvSpPr>
          <p:nvPr>
            <p:ph type="body" sz="quarter" idx="15"/>
          </p:nvPr>
        </p:nvSpPr>
        <p:spPr>
          <a:xfrm>
            <a:off x="812983" y="3425276"/>
            <a:ext cx="2517605" cy="329664"/>
          </a:xfrm>
        </p:spPr>
        <p:txBody>
          <a:bodyPr lIns="0">
            <a:noAutofit/>
          </a:bodyPr>
          <a:lstStyle>
            <a:lvl1pPr marL="0" indent="0" algn="r">
              <a:buNone/>
              <a:defRPr sz="1400">
                <a:latin typeface="+mn-lt"/>
                <a:cs typeface="Arial" panose="020B0604020202020204" pitchFamily="34" charset="0"/>
              </a:defRPr>
            </a:lvl1pPr>
          </a:lstStyle>
          <a:p>
            <a:pPr lvl="0"/>
            <a:r>
              <a:rPr lang="en-US" dirty="0"/>
              <a:t>Click to edit Master text styles</a:t>
            </a:r>
          </a:p>
        </p:txBody>
      </p:sp>
      <p:sp>
        <p:nvSpPr>
          <p:cNvPr id="10" name="Text Placeholder 6">
            <a:extLst>
              <a:ext uri="{FF2B5EF4-FFF2-40B4-BE49-F238E27FC236}">
                <a16:creationId xmlns:a16="http://schemas.microsoft.com/office/drawing/2014/main" id="{088F0D2C-15BE-4CDF-B390-80500DDD7436}"/>
              </a:ext>
            </a:extLst>
          </p:cNvPr>
          <p:cNvSpPr>
            <a:spLocks noGrp="1"/>
          </p:cNvSpPr>
          <p:nvPr>
            <p:ph type="body" sz="quarter" idx="16" hasCustomPrompt="1"/>
          </p:nvPr>
        </p:nvSpPr>
        <p:spPr>
          <a:xfrm>
            <a:off x="836756" y="303441"/>
            <a:ext cx="2517605" cy="382749"/>
          </a:xfrm>
        </p:spPr>
        <p:txBody>
          <a:bodyPr lIns="0" anchor="b">
            <a:noAutofit/>
          </a:bodyPr>
          <a:lstStyle>
            <a:lvl1pPr marL="0" indent="0" algn="r">
              <a:buNone/>
              <a:defRPr sz="1600" b="1">
                <a:latin typeface="+mn-lt"/>
                <a:cs typeface="Arial" panose="020B0604020202020204" pitchFamily="34" charset="0"/>
              </a:defRPr>
            </a:lvl1pPr>
          </a:lstStyle>
          <a:p>
            <a:pPr lvl="0"/>
            <a:r>
              <a:rPr lang="en-US" dirty="0"/>
              <a:t>ADD NAME HERE</a:t>
            </a:r>
          </a:p>
        </p:txBody>
      </p:sp>
      <p:sp>
        <p:nvSpPr>
          <p:cNvPr id="13" name="Text Placeholder 6">
            <a:extLst>
              <a:ext uri="{FF2B5EF4-FFF2-40B4-BE49-F238E27FC236}">
                <a16:creationId xmlns:a16="http://schemas.microsoft.com/office/drawing/2014/main" id="{3B9FAC90-EA8D-4C0E-A0D1-0D252B50A12F}"/>
              </a:ext>
            </a:extLst>
          </p:cNvPr>
          <p:cNvSpPr>
            <a:spLocks noGrp="1"/>
          </p:cNvSpPr>
          <p:nvPr>
            <p:ph type="body" sz="quarter" idx="19"/>
          </p:nvPr>
        </p:nvSpPr>
        <p:spPr>
          <a:xfrm>
            <a:off x="1633712" y="5572389"/>
            <a:ext cx="2517605" cy="484146"/>
          </a:xfrm>
        </p:spPr>
        <p:txBody>
          <a:bodyPr lIns="0">
            <a:noAutofit/>
          </a:bodyPr>
          <a:lstStyle>
            <a:lvl1pPr marL="0" indent="0" algn="r">
              <a:buNone/>
              <a:defRPr sz="1400">
                <a:latin typeface="+mn-lt"/>
                <a:cs typeface="Arial" panose="020B0604020202020204" pitchFamily="34" charset="0"/>
              </a:defRPr>
            </a:lvl1pPr>
          </a:lstStyle>
          <a:p>
            <a:pPr lvl="0"/>
            <a:r>
              <a:rPr lang="en-US"/>
              <a:t>Click to edit Master text styles</a:t>
            </a:r>
          </a:p>
        </p:txBody>
      </p:sp>
      <p:sp>
        <p:nvSpPr>
          <p:cNvPr id="14" name="Text Placeholder 6">
            <a:extLst>
              <a:ext uri="{FF2B5EF4-FFF2-40B4-BE49-F238E27FC236}">
                <a16:creationId xmlns:a16="http://schemas.microsoft.com/office/drawing/2014/main" id="{5556F808-0B84-4923-9C86-83F13CFABBB6}"/>
              </a:ext>
            </a:extLst>
          </p:cNvPr>
          <p:cNvSpPr>
            <a:spLocks noGrp="1"/>
          </p:cNvSpPr>
          <p:nvPr>
            <p:ph type="body" sz="quarter" idx="20" hasCustomPrompt="1"/>
          </p:nvPr>
        </p:nvSpPr>
        <p:spPr>
          <a:xfrm>
            <a:off x="1633713" y="5103331"/>
            <a:ext cx="2517605" cy="382749"/>
          </a:xfrm>
        </p:spPr>
        <p:txBody>
          <a:bodyPr lIns="0" anchor="b">
            <a:noAutofit/>
          </a:bodyPr>
          <a:lstStyle>
            <a:lvl1pPr marL="0" indent="0" algn="r">
              <a:buNone/>
              <a:defRPr sz="1600" b="1">
                <a:latin typeface="+mn-lt"/>
                <a:cs typeface="Arial" panose="020B0604020202020204" pitchFamily="34" charset="0"/>
              </a:defRPr>
            </a:lvl1pPr>
          </a:lstStyle>
          <a:p>
            <a:pPr lvl="0"/>
            <a:r>
              <a:rPr lang="en-US" dirty="0"/>
              <a:t>ADD NAME HERE</a:t>
            </a:r>
          </a:p>
        </p:txBody>
      </p:sp>
      <p:sp>
        <p:nvSpPr>
          <p:cNvPr id="18" name="Oval 17">
            <a:extLst>
              <a:ext uri="{FF2B5EF4-FFF2-40B4-BE49-F238E27FC236}">
                <a16:creationId xmlns:a16="http://schemas.microsoft.com/office/drawing/2014/main" id="{83F630FE-FEDE-4DCF-98BE-57FA329D971D}"/>
              </a:ext>
            </a:extLst>
          </p:cNvPr>
          <p:cNvSpPr>
            <a:spLocks noChangeAspect="1"/>
          </p:cNvSpPr>
          <p:nvPr userDrawn="1"/>
        </p:nvSpPr>
        <p:spPr>
          <a:xfrm>
            <a:off x="4705316" y="4034501"/>
            <a:ext cx="2805506" cy="2805506"/>
          </a:xfrm>
          <a:prstGeom prst="ellipse">
            <a:avLst/>
          </a:prstGeom>
          <a:noFill/>
          <a:ln>
            <a:solidFill>
              <a:srgbClr val="5DAA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1" name="Oval 20">
            <a:extLst>
              <a:ext uri="{FF2B5EF4-FFF2-40B4-BE49-F238E27FC236}">
                <a16:creationId xmlns:a16="http://schemas.microsoft.com/office/drawing/2014/main" id="{869C8341-AFC8-8CB6-8460-B89B494C1514}"/>
              </a:ext>
            </a:extLst>
          </p:cNvPr>
          <p:cNvSpPr>
            <a:spLocks noChangeAspect="1"/>
          </p:cNvSpPr>
          <p:nvPr userDrawn="1"/>
        </p:nvSpPr>
        <p:spPr>
          <a:xfrm>
            <a:off x="4687901" y="699246"/>
            <a:ext cx="2613052" cy="2613052"/>
          </a:xfrm>
          <a:prstGeom prst="ellipse">
            <a:avLst/>
          </a:prstGeom>
          <a:noFill/>
          <a:ln>
            <a:solidFill>
              <a:srgbClr val="5DAA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2" name="Picture Placeholder 4">
            <a:extLst>
              <a:ext uri="{FF2B5EF4-FFF2-40B4-BE49-F238E27FC236}">
                <a16:creationId xmlns:a16="http://schemas.microsoft.com/office/drawing/2014/main" id="{B12A0DC8-1E6A-5BCA-809A-2AF205BA45FB}"/>
              </a:ext>
            </a:extLst>
          </p:cNvPr>
          <p:cNvSpPr>
            <a:spLocks noGrp="1"/>
          </p:cNvSpPr>
          <p:nvPr>
            <p:ph type="pic" sz="quarter" idx="21"/>
          </p:nvPr>
        </p:nvSpPr>
        <p:spPr>
          <a:xfrm>
            <a:off x="4891046" y="848536"/>
            <a:ext cx="2206762" cy="2290424"/>
          </a:xfrm>
          <a:prstGeom prst="ellipse">
            <a:avLst/>
          </a:prstGeom>
        </p:spPr>
        <p:txBody>
          <a:bodyPr>
            <a:normAutofit/>
          </a:bodyPr>
          <a:lstStyle>
            <a:lvl1pPr algn="ctr">
              <a:defRPr sz="1600">
                <a:latin typeface="+mn-lt"/>
              </a:defRPr>
            </a:lvl1pPr>
          </a:lstStyle>
          <a:p>
            <a:r>
              <a:rPr lang="en-US"/>
              <a:t>Click icon to add picture</a:t>
            </a:r>
            <a:endParaRPr lang="en-US" dirty="0"/>
          </a:p>
        </p:txBody>
      </p:sp>
      <p:sp>
        <p:nvSpPr>
          <p:cNvPr id="23" name="Text Placeholder 6">
            <a:extLst>
              <a:ext uri="{FF2B5EF4-FFF2-40B4-BE49-F238E27FC236}">
                <a16:creationId xmlns:a16="http://schemas.microsoft.com/office/drawing/2014/main" id="{C9DD2B47-3BBE-D8D4-01FF-7EDF0FF3D6A1}"/>
              </a:ext>
            </a:extLst>
          </p:cNvPr>
          <p:cNvSpPr>
            <a:spLocks noGrp="1"/>
          </p:cNvSpPr>
          <p:nvPr>
            <p:ph type="body" sz="quarter" idx="22"/>
          </p:nvPr>
        </p:nvSpPr>
        <p:spPr>
          <a:xfrm>
            <a:off x="4762570" y="3473612"/>
            <a:ext cx="2517605" cy="322832"/>
          </a:xfrm>
        </p:spPr>
        <p:txBody>
          <a:bodyPr lIns="0">
            <a:noAutofit/>
          </a:bodyPr>
          <a:lstStyle>
            <a:lvl1pPr marL="0" indent="0" algn="r">
              <a:buNone/>
              <a:defRPr sz="1400">
                <a:latin typeface="+mn-lt"/>
                <a:cs typeface="Arial" panose="020B0604020202020204" pitchFamily="34" charset="0"/>
              </a:defRPr>
            </a:lvl1pPr>
          </a:lstStyle>
          <a:p>
            <a:pPr lvl="0"/>
            <a:r>
              <a:rPr lang="en-US"/>
              <a:t>Click to edit Master text styles</a:t>
            </a:r>
          </a:p>
        </p:txBody>
      </p:sp>
      <p:sp>
        <p:nvSpPr>
          <p:cNvPr id="24" name="Text Placeholder 6">
            <a:extLst>
              <a:ext uri="{FF2B5EF4-FFF2-40B4-BE49-F238E27FC236}">
                <a16:creationId xmlns:a16="http://schemas.microsoft.com/office/drawing/2014/main" id="{28225DDC-9706-4B0A-29F4-BD1A3A6753DB}"/>
              </a:ext>
            </a:extLst>
          </p:cNvPr>
          <p:cNvSpPr>
            <a:spLocks noGrp="1"/>
          </p:cNvSpPr>
          <p:nvPr>
            <p:ph type="body" sz="quarter" idx="23" hasCustomPrompt="1"/>
          </p:nvPr>
        </p:nvSpPr>
        <p:spPr>
          <a:xfrm>
            <a:off x="4735625" y="303441"/>
            <a:ext cx="2517605" cy="382749"/>
          </a:xfrm>
        </p:spPr>
        <p:txBody>
          <a:bodyPr lIns="0" anchor="b">
            <a:noAutofit/>
          </a:bodyPr>
          <a:lstStyle>
            <a:lvl1pPr marL="0" indent="0" algn="r">
              <a:buNone/>
              <a:defRPr sz="1600" b="1">
                <a:latin typeface="+mn-lt"/>
                <a:cs typeface="Arial" panose="020B0604020202020204" pitchFamily="34" charset="0"/>
              </a:defRPr>
            </a:lvl1pPr>
          </a:lstStyle>
          <a:p>
            <a:pPr lvl="0"/>
            <a:r>
              <a:rPr lang="en-US" dirty="0"/>
              <a:t>ADD NAME HERE</a:t>
            </a:r>
          </a:p>
        </p:txBody>
      </p:sp>
      <p:sp>
        <p:nvSpPr>
          <p:cNvPr id="25" name="Oval 24">
            <a:extLst>
              <a:ext uri="{FF2B5EF4-FFF2-40B4-BE49-F238E27FC236}">
                <a16:creationId xmlns:a16="http://schemas.microsoft.com/office/drawing/2014/main" id="{9D978859-D5C9-B85E-C395-6C35DBE5E8D3}"/>
              </a:ext>
            </a:extLst>
          </p:cNvPr>
          <p:cNvSpPr>
            <a:spLocks noChangeAspect="1"/>
          </p:cNvSpPr>
          <p:nvPr userDrawn="1"/>
        </p:nvSpPr>
        <p:spPr>
          <a:xfrm>
            <a:off x="8610543" y="687222"/>
            <a:ext cx="2613052" cy="2613052"/>
          </a:xfrm>
          <a:prstGeom prst="ellipse">
            <a:avLst/>
          </a:prstGeom>
          <a:noFill/>
          <a:ln>
            <a:solidFill>
              <a:srgbClr val="5DAA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6" name="Picture Placeholder 4">
            <a:extLst>
              <a:ext uri="{FF2B5EF4-FFF2-40B4-BE49-F238E27FC236}">
                <a16:creationId xmlns:a16="http://schemas.microsoft.com/office/drawing/2014/main" id="{F52C1065-0080-F7ED-6AA4-3C2A66D6F201}"/>
              </a:ext>
            </a:extLst>
          </p:cNvPr>
          <p:cNvSpPr>
            <a:spLocks noGrp="1"/>
          </p:cNvSpPr>
          <p:nvPr>
            <p:ph type="pic" sz="quarter" idx="24"/>
          </p:nvPr>
        </p:nvSpPr>
        <p:spPr>
          <a:xfrm>
            <a:off x="8813688" y="848536"/>
            <a:ext cx="2206762" cy="2290424"/>
          </a:xfrm>
          <a:prstGeom prst="ellipse">
            <a:avLst/>
          </a:prstGeom>
        </p:spPr>
        <p:txBody>
          <a:bodyPr>
            <a:normAutofit/>
          </a:bodyPr>
          <a:lstStyle>
            <a:lvl1pPr algn="ctr">
              <a:defRPr sz="1600">
                <a:latin typeface="+mn-lt"/>
              </a:defRPr>
            </a:lvl1pPr>
          </a:lstStyle>
          <a:p>
            <a:r>
              <a:rPr lang="en-US"/>
              <a:t>Click icon to add picture</a:t>
            </a:r>
            <a:endParaRPr lang="en-US" dirty="0"/>
          </a:p>
        </p:txBody>
      </p:sp>
      <p:sp>
        <p:nvSpPr>
          <p:cNvPr id="27" name="Text Placeholder 6">
            <a:extLst>
              <a:ext uri="{FF2B5EF4-FFF2-40B4-BE49-F238E27FC236}">
                <a16:creationId xmlns:a16="http://schemas.microsoft.com/office/drawing/2014/main" id="{CD0F6B78-CCD4-9947-AB40-2D1A11489D34}"/>
              </a:ext>
            </a:extLst>
          </p:cNvPr>
          <p:cNvSpPr>
            <a:spLocks noGrp="1"/>
          </p:cNvSpPr>
          <p:nvPr>
            <p:ph type="body" sz="quarter" idx="25"/>
          </p:nvPr>
        </p:nvSpPr>
        <p:spPr>
          <a:xfrm>
            <a:off x="8658266" y="3473612"/>
            <a:ext cx="2517605" cy="329664"/>
          </a:xfrm>
        </p:spPr>
        <p:txBody>
          <a:bodyPr lIns="0">
            <a:noAutofit/>
          </a:bodyPr>
          <a:lstStyle>
            <a:lvl1pPr marL="0" indent="0" algn="r">
              <a:buNone/>
              <a:defRPr sz="1400">
                <a:latin typeface="+mn-lt"/>
                <a:cs typeface="Arial" panose="020B0604020202020204" pitchFamily="34" charset="0"/>
              </a:defRPr>
            </a:lvl1pPr>
          </a:lstStyle>
          <a:p>
            <a:pPr lvl="0"/>
            <a:r>
              <a:rPr lang="en-US"/>
              <a:t>Click to edit Master text styles</a:t>
            </a:r>
          </a:p>
        </p:txBody>
      </p:sp>
      <p:sp>
        <p:nvSpPr>
          <p:cNvPr id="28" name="Text Placeholder 6">
            <a:extLst>
              <a:ext uri="{FF2B5EF4-FFF2-40B4-BE49-F238E27FC236}">
                <a16:creationId xmlns:a16="http://schemas.microsoft.com/office/drawing/2014/main" id="{C7FCFA93-2890-A102-7B2F-A61674802744}"/>
              </a:ext>
            </a:extLst>
          </p:cNvPr>
          <p:cNvSpPr>
            <a:spLocks noGrp="1"/>
          </p:cNvSpPr>
          <p:nvPr>
            <p:ph type="body" sz="quarter" idx="26" hasCustomPrompt="1"/>
          </p:nvPr>
        </p:nvSpPr>
        <p:spPr>
          <a:xfrm>
            <a:off x="8658267" y="303441"/>
            <a:ext cx="2517605" cy="382749"/>
          </a:xfrm>
        </p:spPr>
        <p:txBody>
          <a:bodyPr lIns="0" anchor="b">
            <a:noAutofit/>
          </a:bodyPr>
          <a:lstStyle>
            <a:lvl1pPr marL="0" indent="0" algn="r">
              <a:buNone/>
              <a:defRPr sz="1600" b="1">
                <a:latin typeface="+mn-lt"/>
                <a:cs typeface="Arial" panose="020B0604020202020204" pitchFamily="34" charset="0"/>
              </a:defRPr>
            </a:lvl1pPr>
          </a:lstStyle>
          <a:p>
            <a:pPr lvl="0"/>
            <a:r>
              <a:rPr lang="en-US" dirty="0"/>
              <a:t>ADD NAME HERE</a:t>
            </a:r>
          </a:p>
        </p:txBody>
      </p:sp>
    </p:spTree>
    <p:extLst>
      <p:ext uri="{BB962C8B-B14F-4D97-AF65-F5344CB8AC3E}">
        <p14:creationId xmlns:p14="http://schemas.microsoft.com/office/powerpoint/2010/main" val="177344233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35_Custom Layout">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EE8D18BE-27C3-4048-91A7-DD0F0F8D0861}"/>
              </a:ext>
            </a:extLst>
          </p:cNvPr>
          <p:cNvSpPr>
            <a:spLocks noChangeAspect="1"/>
          </p:cNvSpPr>
          <p:nvPr userDrawn="1"/>
        </p:nvSpPr>
        <p:spPr>
          <a:xfrm>
            <a:off x="847256" y="1945412"/>
            <a:ext cx="2613052" cy="2613052"/>
          </a:xfrm>
          <a:prstGeom prst="ellipse">
            <a:avLst/>
          </a:prstGeom>
          <a:noFill/>
          <a:ln>
            <a:solidFill>
              <a:srgbClr val="5DAA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 name="Title 1">
            <a:extLst>
              <a:ext uri="{FF2B5EF4-FFF2-40B4-BE49-F238E27FC236}">
                <a16:creationId xmlns:a16="http://schemas.microsoft.com/office/drawing/2014/main" id="{A8FBBE79-9A2D-485C-A5FF-D6F6AFD2AFC3}"/>
              </a:ext>
            </a:extLst>
          </p:cNvPr>
          <p:cNvSpPr>
            <a:spLocks noGrp="1"/>
          </p:cNvSpPr>
          <p:nvPr>
            <p:ph type="title"/>
          </p:nvPr>
        </p:nvSpPr>
        <p:spPr>
          <a:xfrm>
            <a:off x="1284291" y="-1209140"/>
            <a:ext cx="4281624" cy="374933"/>
          </a:xfrm>
        </p:spPr>
        <p:txBody>
          <a:bodyPr lIns="0"/>
          <a:lstStyle>
            <a:lvl1pPr algn="ctr">
              <a:defRPr>
                <a:solidFill>
                  <a:schemeClr val="tx2"/>
                </a:solidFill>
                <a:latin typeface="+mj-lt"/>
              </a:defRPr>
            </a:lvl1pPr>
          </a:lstStyle>
          <a:p>
            <a:r>
              <a:rPr lang="en-US" dirty="0"/>
              <a:t>Click to edit Master title style</a:t>
            </a:r>
          </a:p>
        </p:txBody>
      </p:sp>
      <p:sp>
        <p:nvSpPr>
          <p:cNvPr id="5" name="Picture Placeholder 4">
            <a:extLst>
              <a:ext uri="{FF2B5EF4-FFF2-40B4-BE49-F238E27FC236}">
                <a16:creationId xmlns:a16="http://schemas.microsoft.com/office/drawing/2014/main" id="{0D8C8A61-C19F-4EF6-A991-5B6EFC5F7AFB}"/>
              </a:ext>
            </a:extLst>
          </p:cNvPr>
          <p:cNvSpPr>
            <a:spLocks noGrp="1"/>
          </p:cNvSpPr>
          <p:nvPr>
            <p:ph type="pic" sz="quarter" idx="11"/>
          </p:nvPr>
        </p:nvSpPr>
        <p:spPr>
          <a:xfrm>
            <a:off x="1031822" y="2106726"/>
            <a:ext cx="2206762" cy="2290424"/>
          </a:xfrm>
          <a:prstGeom prst="ellipse">
            <a:avLst/>
          </a:prstGeom>
        </p:spPr>
        <p:txBody>
          <a:bodyPr>
            <a:normAutofit/>
          </a:bodyPr>
          <a:lstStyle>
            <a:lvl1pPr algn="ctr">
              <a:defRPr sz="1600">
                <a:latin typeface="+mn-lt"/>
              </a:defRPr>
            </a:lvl1pPr>
          </a:lstStyle>
          <a:p>
            <a:r>
              <a:rPr lang="en-US"/>
              <a:t>Click icon to add picture</a:t>
            </a:r>
            <a:endParaRPr lang="en-US" dirty="0"/>
          </a:p>
        </p:txBody>
      </p:sp>
      <p:sp>
        <p:nvSpPr>
          <p:cNvPr id="9" name="Text Placeholder 6">
            <a:extLst>
              <a:ext uri="{FF2B5EF4-FFF2-40B4-BE49-F238E27FC236}">
                <a16:creationId xmlns:a16="http://schemas.microsoft.com/office/drawing/2014/main" id="{DD736A8B-DD51-4DE5-A500-3F2E06CA9E12}"/>
              </a:ext>
            </a:extLst>
          </p:cNvPr>
          <p:cNvSpPr>
            <a:spLocks noGrp="1"/>
          </p:cNvSpPr>
          <p:nvPr>
            <p:ph type="body" sz="quarter" idx="15"/>
          </p:nvPr>
        </p:nvSpPr>
        <p:spPr>
          <a:xfrm>
            <a:off x="852627" y="4683466"/>
            <a:ext cx="2517605" cy="329664"/>
          </a:xfrm>
        </p:spPr>
        <p:txBody>
          <a:bodyPr lIns="0">
            <a:noAutofit/>
          </a:bodyPr>
          <a:lstStyle>
            <a:lvl1pPr marL="0" indent="0" algn="r">
              <a:buNone/>
              <a:defRPr sz="1400">
                <a:latin typeface="+mn-lt"/>
                <a:cs typeface="Arial" panose="020B0604020202020204" pitchFamily="34" charset="0"/>
              </a:defRPr>
            </a:lvl1pPr>
          </a:lstStyle>
          <a:p>
            <a:pPr lvl="0"/>
            <a:r>
              <a:rPr lang="en-US" dirty="0"/>
              <a:t>Click to edit Master text styles</a:t>
            </a:r>
          </a:p>
        </p:txBody>
      </p:sp>
      <p:sp>
        <p:nvSpPr>
          <p:cNvPr id="10" name="Text Placeholder 6">
            <a:extLst>
              <a:ext uri="{FF2B5EF4-FFF2-40B4-BE49-F238E27FC236}">
                <a16:creationId xmlns:a16="http://schemas.microsoft.com/office/drawing/2014/main" id="{088F0D2C-15BE-4CDF-B390-80500DDD7436}"/>
              </a:ext>
            </a:extLst>
          </p:cNvPr>
          <p:cNvSpPr>
            <a:spLocks noGrp="1"/>
          </p:cNvSpPr>
          <p:nvPr>
            <p:ph type="body" sz="quarter" idx="16" hasCustomPrompt="1"/>
          </p:nvPr>
        </p:nvSpPr>
        <p:spPr>
          <a:xfrm>
            <a:off x="876400" y="1561631"/>
            <a:ext cx="2517605" cy="382749"/>
          </a:xfrm>
        </p:spPr>
        <p:txBody>
          <a:bodyPr lIns="0" anchor="b">
            <a:noAutofit/>
          </a:bodyPr>
          <a:lstStyle>
            <a:lvl1pPr marL="0" indent="0" algn="r">
              <a:buNone/>
              <a:defRPr sz="1600" b="1">
                <a:latin typeface="+mn-lt"/>
                <a:cs typeface="Arial" panose="020B0604020202020204" pitchFamily="34" charset="0"/>
              </a:defRPr>
            </a:lvl1pPr>
          </a:lstStyle>
          <a:p>
            <a:pPr lvl="0"/>
            <a:r>
              <a:rPr lang="en-US" dirty="0"/>
              <a:t>ADD NAME HERE</a:t>
            </a:r>
          </a:p>
        </p:txBody>
      </p:sp>
      <p:sp>
        <p:nvSpPr>
          <p:cNvPr id="21" name="Oval 20">
            <a:extLst>
              <a:ext uri="{FF2B5EF4-FFF2-40B4-BE49-F238E27FC236}">
                <a16:creationId xmlns:a16="http://schemas.microsoft.com/office/drawing/2014/main" id="{869C8341-AFC8-8CB6-8460-B89B494C1514}"/>
              </a:ext>
            </a:extLst>
          </p:cNvPr>
          <p:cNvSpPr>
            <a:spLocks noChangeAspect="1"/>
          </p:cNvSpPr>
          <p:nvPr userDrawn="1"/>
        </p:nvSpPr>
        <p:spPr>
          <a:xfrm>
            <a:off x="4727545" y="1957436"/>
            <a:ext cx="2613052" cy="2613052"/>
          </a:xfrm>
          <a:prstGeom prst="ellipse">
            <a:avLst/>
          </a:prstGeom>
          <a:noFill/>
          <a:ln>
            <a:solidFill>
              <a:srgbClr val="5DAA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2" name="Picture Placeholder 4">
            <a:extLst>
              <a:ext uri="{FF2B5EF4-FFF2-40B4-BE49-F238E27FC236}">
                <a16:creationId xmlns:a16="http://schemas.microsoft.com/office/drawing/2014/main" id="{B12A0DC8-1E6A-5BCA-809A-2AF205BA45FB}"/>
              </a:ext>
            </a:extLst>
          </p:cNvPr>
          <p:cNvSpPr>
            <a:spLocks noGrp="1"/>
          </p:cNvSpPr>
          <p:nvPr>
            <p:ph type="pic" sz="quarter" idx="21"/>
          </p:nvPr>
        </p:nvSpPr>
        <p:spPr>
          <a:xfrm>
            <a:off x="4930690" y="2106726"/>
            <a:ext cx="2206762" cy="2290424"/>
          </a:xfrm>
          <a:prstGeom prst="ellipse">
            <a:avLst/>
          </a:prstGeom>
        </p:spPr>
        <p:txBody>
          <a:bodyPr>
            <a:normAutofit/>
          </a:bodyPr>
          <a:lstStyle>
            <a:lvl1pPr algn="ctr">
              <a:defRPr sz="1600">
                <a:latin typeface="+mn-lt"/>
              </a:defRPr>
            </a:lvl1pPr>
          </a:lstStyle>
          <a:p>
            <a:r>
              <a:rPr lang="en-US"/>
              <a:t>Click icon to add picture</a:t>
            </a:r>
            <a:endParaRPr lang="en-US" dirty="0"/>
          </a:p>
        </p:txBody>
      </p:sp>
      <p:sp>
        <p:nvSpPr>
          <p:cNvPr id="23" name="Text Placeholder 6">
            <a:extLst>
              <a:ext uri="{FF2B5EF4-FFF2-40B4-BE49-F238E27FC236}">
                <a16:creationId xmlns:a16="http://schemas.microsoft.com/office/drawing/2014/main" id="{C9DD2B47-3BBE-D8D4-01FF-7EDF0FF3D6A1}"/>
              </a:ext>
            </a:extLst>
          </p:cNvPr>
          <p:cNvSpPr>
            <a:spLocks noGrp="1"/>
          </p:cNvSpPr>
          <p:nvPr>
            <p:ph type="body" sz="quarter" idx="22"/>
          </p:nvPr>
        </p:nvSpPr>
        <p:spPr>
          <a:xfrm>
            <a:off x="4802214" y="4731802"/>
            <a:ext cx="2517605" cy="322832"/>
          </a:xfrm>
        </p:spPr>
        <p:txBody>
          <a:bodyPr lIns="0">
            <a:noAutofit/>
          </a:bodyPr>
          <a:lstStyle>
            <a:lvl1pPr marL="0" indent="0" algn="r">
              <a:buNone/>
              <a:defRPr sz="1400">
                <a:latin typeface="+mn-lt"/>
                <a:cs typeface="Arial" panose="020B0604020202020204" pitchFamily="34" charset="0"/>
              </a:defRPr>
            </a:lvl1pPr>
          </a:lstStyle>
          <a:p>
            <a:pPr lvl="0"/>
            <a:r>
              <a:rPr lang="en-US"/>
              <a:t>Click to edit Master text styles</a:t>
            </a:r>
          </a:p>
        </p:txBody>
      </p:sp>
      <p:sp>
        <p:nvSpPr>
          <p:cNvPr id="24" name="Text Placeholder 6">
            <a:extLst>
              <a:ext uri="{FF2B5EF4-FFF2-40B4-BE49-F238E27FC236}">
                <a16:creationId xmlns:a16="http://schemas.microsoft.com/office/drawing/2014/main" id="{28225DDC-9706-4B0A-29F4-BD1A3A6753DB}"/>
              </a:ext>
            </a:extLst>
          </p:cNvPr>
          <p:cNvSpPr>
            <a:spLocks noGrp="1"/>
          </p:cNvSpPr>
          <p:nvPr>
            <p:ph type="body" sz="quarter" idx="23" hasCustomPrompt="1"/>
          </p:nvPr>
        </p:nvSpPr>
        <p:spPr>
          <a:xfrm>
            <a:off x="4775269" y="1561631"/>
            <a:ext cx="2517605" cy="382749"/>
          </a:xfrm>
        </p:spPr>
        <p:txBody>
          <a:bodyPr lIns="0" anchor="b">
            <a:noAutofit/>
          </a:bodyPr>
          <a:lstStyle>
            <a:lvl1pPr marL="0" indent="0" algn="r">
              <a:buNone/>
              <a:defRPr sz="1600" b="1">
                <a:latin typeface="+mn-lt"/>
                <a:cs typeface="Arial" panose="020B0604020202020204" pitchFamily="34" charset="0"/>
              </a:defRPr>
            </a:lvl1pPr>
          </a:lstStyle>
          <a:p>
            <a:pPr lvl="0"/>
            <a:r>
              <a:rPr lang="en-US" dirty="0"/>
              <a:t>ADD NAME HERE</a:t>
            </a:r>
          </a:p>
        </p:txBody>
      </p:sp>
      <p:sp>
        <p:nvSpPr>
          <p:cNvPr id="25" name="Oval 24">
            <a:extLst>
              <a:ext uri="{FF2B5EF4-FFF2-40B4-BE49-F238E27FC236}">
                <a16:creationId xmlns:a16="http://schemas.microsoft.com/office/drawing/2014/main" id="{9D978859-D5C9-B85E-C395-6C35DBE5E8D3}"/>
              </a:ext>
            </a:extLst>
          </p:cNvPr>
          <p:cNvSpPr>
            <a:spLocks noChangeAspect="1"/>
          </p:cNvSpPr>
          <p:nvPr userDrawn="1"/>
        </p:nvSpPr>
        <p:spPr>
          <a:xfrm>
            <a:off x="8650187" y="1945412"/>
            <a:ext cx="2613052" cy="2613052"/>
          </a:xfrm>
          <a:prstGeom prst="ellipse">
            <a:avLst/>
          </a:prstGeom>
          <a:noFill/>
          <a:ln>
            <a:solidFill>
              <a:srgbClr val="5DAA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6" name="Picture Placeholder 4">
            <a:extLst>
              <a:ext uri="{FF2B5EF4-FFF2-40B4-BE49-F238E27FC236}">
                <a16:creationId xmlns:a16="http://schemas.microsoft.com/office/drawing/2014/main" id="{F52C1065-0080-F7ED-6AA4-3C2A66D6F201}"/>
              </a:ext>
            </a:extLst>
          </p:cNvPr>
          <p:cNvSpPr>
            <a:spLocks noGrp="1"/>
          </p:cNvSpPr>
          <p:nvPr>
            <p:ph type="pic" sz="quarter" idx="24"/>
          </p:nvPr>
        </p:nvSpPr>
        <p:spPr>
          <a:xfrm>
            <a:off x="8853332" y="2106726"/>
            <a:ext cx="2206762" cy="2290424"/>
          </a:xfrm>
          <a:prstGeom prst="ellipse">
            <a:avLst/>
          </a:prstGeom>
        </p:spPr>
        <p:txBody>
          <a:bodyPr>
            <a:normAutofit/>
          </a:bodyPr>
          <a:lstStyle>
            <a:lvl1pPr algn="ctr">
              <a:defRPr sz="1600">
                <a:latin typeface="+mn-lt"/>
              </a:defRPr>
            </a:lvl1pPr>
          </a:lstStyle>
          <a:p>
            <a:r>
              <a:rPr lang="en-US"/>
              <a:t>Click icon to add picture</a:t>
            </a:r>
            <a:endParaRPr lang="en-US" dirty="0"/>
          </a:p>
        </p:txBody>
      </p:sp>
      <p:sp>
        <p:nvSpPr>
          <p:cNvPr id="27" name="Text Placeholder 6">
            <a:extLst>
              <a:ext uri="{FF2B5EF4-FFF2-40B4-BE49-F238E27FC236}">
                <a16:creationId xmlns:a16="http://schemas.microsoft.com/office/drawing/2014/main" id="{CD0F6B78-CCD4-9947-AB40-2D1A11489D34}"/>
              </a:ext>
            </a:extLst>
          </p:cNvPr>
          <p:cNvSpPr>
            <a:spLocks noGrp="1"/>
          </p:cNvSpPr>
          <p:nvPr>
            <p:ph type="body" sz="quarter" idx="25"/>
          </p:nvPr>
        </p:nvSpPr>
        <p:spPr>
          <a:xfrm>
            <a:off x="8697910" y="4731802"/>
            <a:ext cx="2517605" cy="329664"/>
          </a:xfrm>
        </p:spPr>
        <p:txBody>
          <a:bodyPr lIns="0">
            <a:noAutofit/>
          </a:bodyPr>
          <a:lstStyle>
            <a:lvl1pPr marL="0" indent="0" algn="r">
              <a:buNone/>
              <a:defRPr sz="1400">
                <a:latin typeface="+mn-lt"/>
                <a:cs typeface="Arial" panose="020B0604020202020204" pitchFamily="34" charset="0"/>
              </a:defRPr>
            </a:lvl1pPr>
          </a:lstStyle>
          <a:p>
            <a:pPr lvl="0"/>
            <a:r>
              <a:rPr lang="en-US"/>
              <a:t>Click to edit Master text styles</a:t>
            </a:r>
          </a:p>
        </p:txBody>
      </p:sp>
      <p:sp>
        <p:nvSpPr>
          <p:cNvPr id="28" name="Text Placeholder 6">
            <a:extLst>
              <a:ext uri="{FF2B5EF4-FFF2-40B4-BE49-F238E27FC236}">
                <a16:creationId xmlns:a16="http://schemas.microsoft.com/office/drawing/2014/main" id="{C7FCFA93-2890-A102-7B2F-A61674802744}"/>
              </a:ext>
            </a:extLst>
          </p:cNvPr>
          <p:cNvSpPr>
            <a:spLocks noGrp="1"/>
          </p:cNvSpPr>
          <p:nvPr>
            <p:ph type="body" sz="quarter" idx="26" hasCustomPrompt="1"/>
          </p:nvPr>
        </p:nvSpPr>
        <p:spPr>
          <a:xfrm>
            <a:off x="8697911" y="1561631"/>
            <a:ext cx="2517605" cy="382749"/>
          </a:xfrm>
        </p:spPr>
        <p:txBody>
          <a:bodyPr lIns="0" anchor="b">
            <a:noAutofit/>
          </a:bodyPr>
          <a:lstStyle>
            <a:lvl1pPr marL="0" indent="0" algn="r">
              <a:buNone/>
              <a:defRPr sz="1600" b="1">
                <a:latin typeface="+mn-lt"/>
                <a:cs typeface="Arial" panose="020B0604020202020204" pitchFamily="34" charset="0"/>
              </a:defRPr>
            </a:lvl1pPr>
          </a:lstStyle>
          <a:p>
            <a:pPr lvl="0"/>
            <a:r>
              <a:rPr lang="en-US" dirty="0"/>
              <a:t>ADD NAME HERE</a:t>
            </a:r>
          </a:p>
        </p:txBody>
      </p:sp>
    </p:spTree>
    <p:extLst>
      <p:ext uri="{BB962C8B-B14F-4D97-AF65-F5344CB8AC3E}">
        <p14:creationId xmlns:p14="http://schemas.microsoft.com/office/powerpoint/2010/main" val="419604434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Blank ">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8F6D2B1F-21AB-FC4C-ADF6-BC4463A62DC7}"/>
              </a:ext>
            </a:extLst>
          </p:cNvPr>
          <p:cNvSpPr>
            <a:spLocks noGrp="1"/>
          </p:cNvSpPr>
          <p:nvPr>
            <p:ph type="title" hasCustomPrompt="1"/>
          </p:nvPr>
        </p:nvSpPr>
        <p:spPr>
          <a:xfrm>
            <a:off x="847180" y="687572"/>
            <a:ext cx="4767262" cy="1342045"/>
          </a:xfrm>
        </p:spPr>
        <p:txBody>
          <a:bodyPr lIns="0" anchor="b">
            <a:normAutofit/>
          </a:bodyPr>
          <a:lstStyle>
            <a:lvl1pPr algn="r">
              <a:defRPr sz="4000">
                <a:latin typeface="+mj-lt"/>
              </a:defRPr>
            </a:lvl1pPr>
          </a:lstStyle>
          <a:p>
            <a:r>
              <a:rPr lang="en-US" noProof="0"/>
              <a:t>Click to Add </a:t>
            </a:r>
            <a:br>
              <a:rPr lang="en-US" noProof="0"/>
            </a:br>
            <a:r>
              <a:rPr lang="en-US" noProof="0"/>
              <a:t>Slide Title Here</a:t>
            </a:r>
          </a:p>
        </p:txBody>
      </p:sp>
      <p:sp>
        <p:nvSpPr>
          <p:cNvPr id="13" name="Text Placeholder 11">
            <a:extLst>
              <a:ext uri="{FF2B5EF4-FFF2-40B4-BE49-F238E27FC236}">
                <a16:creationId xmlns:a16="http://schemas.microsoft.com/office/drawing/2014/main" id="{F1372009-C299-3A49-80B3-22EAC70160E8}"/>
              </a:ext>
            </a:extLst>
          </p:cNvPr>
          <p:cNvSpPr>
            <a:spLocks noGrp="1"/>
          </p:cNvSpPr>
          <p:nvPr>
            <p:ph type="body" sz="quarter" idx="11"/>
          </p:nvPr>
        </p:nvSpPr>
        <p:spPr>
          <a:xfrm>
            <a:off x="5815420" y="687573"/>
            <a:ext cx="5370740" cy="1342044"/>
          </a:xfrm>
        </p:spPr>
        <p:txBody>
          <a:bodyPr lIns="0">
            <a:normAutofit/>
          </a:bodyPr>
          <a:lstStyle>
            <a:lvl1pPr marL="0" indent="0">
              <a:lnSpc>
                <a:spcPct val="100000"/>
              </a:lnSpc>
              <a:buNone/>
              <a:defRPr sz="1400" spc="0">
                <a:solidFill>
                  <a:schemeClr val="tx2"/>
                </a:solidFill>
              </a:defRPr>
            </a:lvl1pPr>
            <a:lvl2pPr marL="457200" indent="0">
              <a:lnSpc>
                <a:spcPct val="100000"/>
              </a:lnSpc>
              <a:buNone/>
              <a:defRPr sz="1100" spc="0">
                <a:solidFill>
                  <a:schemeClr val="tx2"/>
                </a:solidFill>
              </a:defRPr>
            </a:lvl2pPr>
            <a:lvl3pPr marL="914400" indent="0">
              <a:lnSpc>
                <a:spcPct val="100000"/>
              </a:lnSpc>
              <a:buNone/>
              <a:defRPr sz="1050" spc="0">
                <a:solidFill>
                  <a:schemeClr val="tx2"/>
                </a:solidFill>
              </a:defRPr>
            </a:lvl3pPr>
            <a:lvl4pPr marL="1371600" indent="0">
              <a:lnSpc>
                <a:spcPct val="100000"/>
              </a:lnSpc>
              <a:buNone/>
              <a:defRPr sz="1000" spc="0">
                <a:solidFill>
                  <a:schemeClr val="tx2"/>
                </a:solidFill>
              </a:defRPr>
            </a:lvl4pPr>
            <a:lvl5pPr marL="1828800" indent="0">
              <a:lnSpc>
                <a:spcPct val="100000"/>
              </a:lnSpc>
              <a:buNone/>
              <a:defRPr sz="1000" spc="0">
                <a:solidFill>
                  <a:schemeClr val="tx2"/>
                </a:solidFill>
              </a:defRPr>
            </a:lvl5pPr>
          </a:lstStyle>
          <a:p>
            <a:pPr lvl="0"/>
            <a:r>
              <a:rPr lang="en-US" noProof="0"/>
              <a:t>Click to edit Master text styles</a:t>
            </a:r>
          </a:p>
        </p:txBody>
      </p:sp>
      <p:sp>
        <p:nvSpPr>
          <p:cNvPr id="3" name="Chart Placeholder 2">
            <a:extLst>
              <a:ext uri="{FF2B5EF4-FFF2-40B4-BE49-F238E27FC236}">
                <a16:creationId xmlns:a16="http://schemas.microsoft.com/office/drawing/2014/main" id="{D352E4A8-F531-4E6C-BD45-CE540EDB1D48}"/>
              </a:ext>
            </a:extLst>
          </p:cNvPr>
          <p:cNvSpPr>
            <a:spLocks noGrp="1"/>
          </p:cNvSpPr>
          <p:nvPr>
            <p:ph type="chart" sz="quarter" idx="13"/>
          </p:nvPr>
        </p:nvSpPr>
        <p:spPr>
          <a:xfrm>
            <a:off x="838200" y="2392680"/>
            <a:ext cx="10719842" cy="4167505"/>
          </a:xfrm>
        </p:spPr>
        <p:txBody>
          <a:bodyPr/>
          <a:lstStyle/>
          <a:p>
            <a:r>
              <a:rPr lang="en-US" noProof="0"/>
              <a:t>Click icon to add chart</a:t>
            </a:r>
            <a:endParaRPr lang="en-US" noProof="0" dirty="0"/>
          </a:p>
        </p:txBody>
      </p:sp>
    </p:spTree>
    <p:extLst>
      <p:ext uri="{BB962C8B-B14F-4D97-AF65-F5344CB8AC3E}">
        <p14:creationId xmlns:p14="http://schemas.microsoft.com/office/powerpoint/2010/main" val="74456074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_Blank ">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8F6D2B1F-21AB-FC4C-ADF6-BC4463A62DC7}"/>
              </a:ext>
            </a:extLst>
          </p:cNvPr>
          <p:cNvSpPr>
            <a:spLocks noGrp="1"/>
          </p:cNvSpPr>
          <p:nvPr>
            <p:ph type="title" hasCustomPrompt="1"/>
          </p:nvPr>
        </p:nvSpPr>
        <p:spPr>
          <a:xfrm>
            <a:off x="847180" y="687572"/>
            <a:ext cx="4767262" cy="1342045"/>
          </a:xfrm>
        </p:spPr>
        <p:txBody>
          <a:bodyPr lIns="0" anchor="b">
            <a:normAutofit/>
          </a:bodyPr>
          <a:lstStyle>
            <a:lvl1pPr algn="r">
              <a:defRPr sz="4000">
                <a:latin typeface="+mj-lt"/>
              </a:defRPr>
            </a:lvl1pPr>
          </a:lstStyle>
          <a:p>
            <a:r>
              <a:rPr lang="en-US" noProof="0"/>
              <a:t>Click to Add </a:t>
            </a:r>
            <a:br>
              <a:rPr lang="en-US" noProof="0"/>
            </a:br>
            <a:r>
              <a:rPr lang="en-US" noProof="0"/>
              <a:t>Slide Title Here</a:t>
            </a:r>
          </a:p>
        </p:txBody>
      </p:sp>
      <p:sp>
        <p:nvSpPr>
          <p:cNvPr id="13" name="Text Placeholder 11">
            <a:extLst>
              <a:ext uri="{FF2B5EF4-FFF2-40B4-BE49-F238E27FC236}">
                <a16:creationId xmlns:a16="http://schemas.microsoft.com/office/drawing/2014/main" id="{F1372009-C299-3A49-80B3-22EAC70160E8}"/>
              </a:ext>
            </a:extLst>
          </p:cNvPr>
          <p:cNvSpPr>
            <a:spLocks noGrp="1"/>
          </p:cNvSpPr>
          <p:nvPr>
            <p:ph type="body" sz="quarter" idx="11"/>
          </p:nvPr>
        </p:nvSpPr>
        <p:spPr>
          <a:xfrm>
            <a:off x="5815420" y="687573"/>
            <a:ext cx="5370740" cy="1342044"/>
          </a:xfrm>
        </p:spPr>
        <p:txBody>
          <a:bodyPr lIns="0">
            <a:normAutofit/>
          </a:bodyPr>
          <a:lstStyle>
            <a:lvl1pPr marL="0" indent="0">
              <a:lnSpc>
                <a:spcPct val="100000"/>
              </a:lnSpc>
              <a:buNone/>
              <a:defRPr sz="1400" spc="0">
                <a:solidFill>
                  <a:schemeClr val="tx2"/>
                </a:solidFill>
              </a:defRPr>
            </a:lvl1pPr>
            <a:lvl2pPr marL="457200" indent="0">
              <a:lnSpc>
                <a:spcPct val="100000"/>
              </a:lnSpc>
              <a:buNone/>
              <a:defRPr sz="1100" spc="0">
                <a:solidFill>
                  <a:schemeClr val="tx2"/>
                </a:solidFill>
              </a:defRPr>
            </a:lvl2pPr>
            <a:lvl3pPr marL="914400" indent="0">
              <a:lnSpc>
                <a:spcPct val="100000"/>
              </a:lnSpc>
              <a:buNone/>
              <a:defRPr sz="1050" spc="0">
                <a:solidFill>
                  <a:schemeClr val="tx2"/>
                </a:solidFill>
              </a:defRPr>
            </a:lvl3pPr>
            <a:lvl4pPr marL="1371600" indent="0">
              <a:lnSpc>
                <a:spcPct val="100000"/>
              </a:lnSpc>
              <a:buNone/>
              <a:defRPr sz="1000" spc="0">
                <a:solidFill>
                  <a:schemeClr val="tx2"/>
                </a:solidFill>
              </a:defRPr>
            </a:lvl4pPr>
            <a:lvl5pPr marL="1828800" indent="0">
              <a:lnSpc>
                <a:spcPct val="100000"/>
              </a:lnSpc>
              <a:buNone/>
              <a:defRPr sz="1000" spc="0">
                <a:solidFill>
                  <a:schemeClr val="tx2"/>
                </a:solidFill>
              </a:defRPr>
            </a:lvl5pPr>
          </a:lstStyle>
          <a:p>
            <a:pPr lvl="0"/>
            <a:r>
              <a:rPr lang="en-US" noProof="0"/>
              <a:t>Click to edit Master text styles</a:t>
            </a:r>
          </a:p>
        </p:txBody>
      </p:sp>
      <p:sp>
        <p:nvSpPr>
          <p:cNvPr id="3" name="Chart Placeholder 2">
            <a:extLst>
              <a:ext uri="{FF2B5EF4-FFF2-40B4-BE49-F238E27FC236}">
                <a16:creationId xmlns:a16="http://schemas.microsoft.com/office/drawing/2014/main" id="{D352E4A8-F531-4E6C-BD45-CE540EDB1D48}"/>
              </a:ext>
            </a:extLst>
          </p:cNvPr>
          <p:cNvSpPr>
            <a:spLocks noGrp="1"/>
          </p:cNvSpPr>
          <p:nvPr>
            <p:ph type="chart" sz="quarter" idx="13"/>
          </p:nvPr>
        </p:nvSpPr>
        <p:spPr>
          <a:xfrm>
            <a:off x="5815420" y="2392680"/>
            <a:ext cx="5742622" cy="4023995"/>
          </a:xfrm>
        </p:spPr>
        <p:txBody>
          <a:bodyPr/>
          <a:lstStyle/>
          <a:p>
            <a:r>
              <a:rPr lang="en-US" noProof="0"/>
              <a:t>Click icon to add chart</a:t>
            </a:r>
            <a:endParaRPr lang="en-US" noProof="0" dirty="0"/>
          </a:p>
        </p:txBody>
      </p:sp>
      <p:sp>
        <p:nvSpPr>
          <p:cNvPr id="4" name="Picture Placeholder 3">
            <a:extLst>
              <a:ext uri="{FF2B5EF4-FFF2-40B4-BE49-F238E27FC236}">
                <a16:creationId xmlns:a16="http://schemas.microsoft.com/office/drawing/2014/main" id="{C9E9201F-1E54-4CE0-974D-2A45F04F48B9}"/>
              </a:ext>
            </a:extLst>
          </p:cNvPr>
          <p:cNvSpPr>
            <a:spLocks noGrp="1"/>
          </p:cNvSpPr>
          <p:nvPr>
            <p:ph type="pic" sz="quarter" idx="14"/>
          </p:nvPr>
        </p:nvSpPr>
        <p:spPr>
          <a:xfrm>
            <a:off x="838200" y="2392045"/>
            <a:ext cx="4776788" cy="4023995"/>
          </a:xfrm>
        </p:spPr>
        <p:txBody>
          <a:bodyPr/>
          <a:lstStyle/>
          <a:p>
            <a:r>
              <a:rPr lang="en-US" noProof="0"/>
              <a:t>Click icon to add picture</a:t>
            </a:r>
            <a:endParaRPr lang="en-US" noProof="0" dirty="0"/>
          </a:p>
        </p:txBody>
      </p:sp>
    </p:spTree>
    <p:extLst>
      <p:ext uri="{BB962C8B-B14F-4D97-AF65-F5344CB8AC3E}">
        <p14:creationId xmlns:p14="http://schemas.microsoft.com/office/powerpoint/2010/main" val="6985145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lide Divider with Image">
    <p:bg>
      <p:bgPr>
        <a:solidFill>
          <a:schemeClr val="accent1"/>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E919B9B-5D3F-4FF0-A499-8925E9560B94}"/>
              </a:ext>
            </a:extLst>
          </p:cNvPr>
          <p:cNvSpPr>
            <a:spLocks noGrp="1"/>
          </p:cNvSpPr>
          <p:nvPr>
            <p:ph type="title" hasCustomPrompt="1"/>
          </p:nvPr>
        </p:nvSpPr>
        <p:spPr>
          <a:xfrm>
            <a:off x="838199" y="2708475"/>
            <a:ext cx="7252505" cy="891250"/>
          </a:xfrm>
        </p:spPr>
        <p:txBody>
          <a:bodyPr anchor="t">
            <a:noAutofit/>
          </a:bodyPr>
          <a:lstStyle>
            <a:lvl1pPr>
              <a:defRPr sz="5000" b="1">
                <a:solidFill>
                  <a:schemeClr val="bg1"/>
                </a:solidFill>
                <a:latin typeface="+mj-lt"/>
              </a:defRPr>
            </a:lvl1pPr>
          </a:lstStyle>
          <a:p>
            <a:r>
              <a:rPr lang="en-US" dirty="0"/>
              <a:t>CLICK TO ADD TITLE</a:t>
            </a:r>
          </a:p>
        </p:txBody>
      </p:sp>
      <p:sp>
        <p:nvSpPr>
          <p:cNvPr id="9" name="Text Placeholder 12">
            <a:extLst>
              <a:ext uri="{FF2B5EF4-FFF2-40B4-BE49-F238E27FC236}">
                <a16:creationId xmlns:a16="http://schemas.microsoft.com/office/drawing/2014/main" id="{89A80859-BDA6-44AA-A750-4E06108B9B2B}"/>
              </a:ext>
            </a:extLst>
          </p:cNvPr>
          <p:cNvSpPr>
            <a:spLocks noGrp="1"/>
          </p:cNvSpPr>
          <p:nvPr>
            <p:ph type="body" sz="quarter" idx="14" hasCustomPrompt="1"/>
          </p:nvPr>
        </p:nvSpPr>
        <p:spPr>
          <a:xfrm>
            <a:off x="838200" y="3796498"/>
            <a:ext cx="7252504" cy="338549"/>
          </a:xfrm>
        </p:spPr>
        <p:txBody>
          <a:bodyPr>
            <a:normAutofit/>
          </a:bodyPr>
          <a:lstStyle>
            <a:lvl1pPr marL="0" indent="0">
              <a:buNone/>
              <a:defRPr sz="1600" spc="300">
                <a:solidFill>
                  <a:schemeClr val="bg1"/>
                </a:solidFill>
                <a:latin typeface="+mn-lt"/>
                <a:cs typeface="Arial" panose="020B0604020202020204" pitchFamily="34" charset="0"/>
              </a:defRPr>
            </a:lvl1pPr>
          </a:lstStyle>
          <a:p>
            <a:pPr lvl="0"/>
            <a:r>
              <a:rPr lang="en-US" dirty="0"/>
              <a:t>SUBTITLE GOES HERE</a:t>
            </a:r>
          </a:p>
        </p:txBody>
      </p:sp>
      <p:sp>
        <p:nvSpPr>
          <p:cNvPr id="10" name="Shape 62">
            <a:extLst>
              <a:ext uri="{FF2B5EF4-FFF2-40B4-BE49-F238E27FC236}">
                <a16:creationId xmlns:a16="http://schemas.microsoft.com/office/drawing/2014/main" id="{171AB7B1-2963-43C8-84A5-2FCF188ACF42}"/>
              </a:ext>
            </a:extLst>
          </p:cNvPr>
          <p:cNvSpPr/>
          <p:nvPr userDrawn="1"/>
        </p:nvSpPr>
        <p:spPr>
          <a:xfrm rot="16200000" flipV="1">
            <a:off x="1094402" y="2525899"/>
            <a:ext cx="1" cy="2188805"/>
          </a:xfrm>
          <a:prstGeom prst="line">
            <a:avLst/>
          </a:prstGeom>
          <a:ln w="25400">
            <a:solidFill>
              <a:schemeClr val="bg1"/>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
        <p:nvSpPr>
          <p:cNvPr id="7" name="Picture Placeholder 6">
            <a:extLst>
              <a:ext uri="{FF2B5EF4-FFF2-40B4-BE49-F238E27FC236}">
                <a16:creationId xmlns:a16="http://schemas.microsoft.com/office/drawing/2014/main" id="{DAA0C5BA-C2D3-4A68-8EDE-1831408789D6}"/>
              </a:ext>
            </a:extLst>
          </p:cNvPr>
          <p:cNvSpPr>
            <a:spLocks noGrp="1"/>
          </p:cNvSpPr>
          <p:nvPr>
            <p:ph type="pic" sz="quarter" idx="13"/>
          </p:nvPr>
        </p:nvSpPr>
        <p:spPr>
          <a:xfrm>
            <a:off x="0" y="0"/>
            <a:ext cx="12191999" cy="6858000"/>
          </a:xfrm>
          <a:custGeom>
            <a:avLst/>
            <a:gdLst>
              <a:gd name="connsiteX0" fmla="*/ 0 w 11933381"/>
              <a:gd name="connsiteY0" fmla="*/ 0 h 6858000"/>
              <a:gd name="connsiteX1" fmla="*/ 11933381 w 11933381"/>
              <a:gd name="connsiteY1" fmla="*/ 0 h 6858000"/>
              <a:gd name="connsiteX2" fmla="*/ 11933381 w 11933381"/>
              <a:gd name="connsiteY2" fmla="*/ 6858000 h 6858000"/>
              <a:gd name="connsiteX3" fmla="*/ 0 w 11933381"/>
              <a:gd name="connsiteY3" fmla="*/ 6858000 h 6858000"/>
              <a:gd name="connsiteX4" fmla="*/ 0 w 11933381"/>
              <a:gd name="connsiteY4" fmla="*/ 5854361 h 6858000"/>
              <a:gd name="connsiteX5" fmla="*/ 8109878 w 11933381"/>
              <a:gd name="connsiteY5" fmla="*/ 5854361 h 6858000"/>
              <a:gd name="connsiteX6" fmla="*/ 8109878 w 11933381"/>
              <a:gd name="connsiteY6" fmla="*/ 1949923 h 6858000"/>
              <a:gd name="connsiteX7" fmla="*/ 0 w 11933381"/>
              <a:gd name="connsiteY7" fmla="*/ 194992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933381" h="6858000">
                <a:moveTo>
                  <a:pt x="0" y="0"/>
                </a:moveTo>
                <a:lnTo>
                  <a:pt x="11933381" y="0"/>
                </a:lnTo>
                <a:lnTo>
                  <a:pt x="11933381" y="6858000"/>
                </a:lnTo>
                <a:lnTo>
                  <a:pt x="0" y="6858000"/>
                </a:lnTo>
                <a:lnTo>
                  <a:pt x="0" y="5854361"/>
                </a:lnTo>
                <a:lnTo>
                  <a:pt x="8109878" y="5854361"/>
                </a:lnTo>
                <a:lnTo>
                  <a:pt x="8109878" y="1949923"/>
                </a:lnTo>
                <a:lnTo>
                  <a:pt x="0" y="1949923"/>
                </a:lnTo>
                <a:close/>
              </a:path>
            </a:pathLst>
          </a:custGeom>
          <a:solidFill>
            <a:schemeClr val="bg1"/>
          </a:solidFill>
        </p:spPr>
        <p:txBody>
          <a:bodyPr wrap="square">
            <a:noAutofit/>
          </a:bodyPr>
          <a:lstStyle/>
          <a:p>
            <a:r>
              <a:rPr lang="en-US"/>
              <a:t>Click icon to add picture</a:t>
            </a:r>
            <a:endParaRPr lang="en-US" dirty="0"/>
          </a:p>
        </p:txBody>
      </p:sp>
    </p:spTree>
    <p:extLst>
      <p:ext uri="{BB962C8B-B14F-4D97-AF65-F5344CB8AC3E}">
        <p14:creationId xmlns:p14="http://schemas.microsoft.com/office/powerpoint/2010/main" val="113273724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674535-13A9-914D-A6BC-97AFF288301C}"/>
              </a:ext>
            </a:extLst>
          </p:cNvPr>
          <p:cNvSpPr>
            <a:spLocks noGrp="1"/>
          </p:cNvSpPr>
          <p:nvPr>
            <p:ph type="title" hasCustomPrompt="1"/>
          </p:nvPr>
        </p:nvSpPr>
        <p:spPr>
          <a:xfrm>
            <a:off x="647700" y="289560"/>
            <a:ext cx="10896600" cy="893218"/>
          </a:xfrm>
        </p:spPr>
        <p:txBody>
          <a:bodyPr anchor="b"/>
          <a:lstStyle>
            <a:lvl1pPr algn="ctr">
              <a:defRPr>
                <a:latin typeface="+mj-lt"/>
              </a:defRPr>
            </a:lvl1pPr>
          </a:lstStyle>
          <a:p>
            <a:r>
              <a:rPr lang="en-US" dirty="0"/>
              <a:t>CLICK TO EDIT MASTER TITLE STYLE</a:t>
            </a:r>
          </a:p>
        </p:txBody>
      </p:sp>
      <p:sp>
        <p:nvSpPr>
          <p:cNvPr id="11" name="Text Placeholder 11">
            <a:extLst>
              <a:ext uri="{FF2B5EF4-FFF2-40B4-BE49-F238E27FC236}">
                <a16:creationId xmlns:a16="http://schemas.microsoft.com/office/drawing/2014/main" id="{43A40995-514F-A74C-B120-F2ADB492062F}"/>
              </a:ext>
            </a:extLst>
          </p:cNvPr>
          <p:cNvSpPr>
            <a:spLocks noGrp="1"/>
          </p:cNvSpPr>
          <p:nvPr>
            <p:ph type="body" sz="quarter" idx="12" hasCustomPrompt="1"/>
          </p:nvPr>
        </p:nvSpPr>
        <p:spPr>
          <a:xfrm>
            <a:off x="647700" y="1097363"/>
            <a:ext cx="10896600" cy="602887"/>
          </a:xfrm>
        </p:spPr>
        <p:txBody>
          <a:bodyPr anchor="ctr">
            <a:normAutofit/>
          </a:bodyPr>
          <a:lstStyle>
            <a:lvl1pPr marL="0" indent="0" algn="ctr">
              <a:buNone/>
              <a:defRPr sz="1400" spc="300">
                <a:solidFill>
                  <a:schemeClr val="tx2"/>
                </a:solidFill>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dirty="0"/>
              <a:t>SUBTITLE HERE</a:t>
            </a:r>
          </a:p>
        </p:txBody>
      </p:sp>
      <p:sp>
        <p:nvSpPr>
          <p:cNvPr id="4" name="Table Placeholder 3">
            <a:extLst>
              <a:ext uri="{FF2B5EF4-FFF2-40B4-BE49-F238E27FC236}">
                <a16:creationId xmlns:a16="http://schemas.microsoft.com/office/drawing/2014/main" id="{EC1740A4-BBA1-4296-9738-ADD3B80B2439}"/>
              </a:ext>
            </a:extLst>
          </p:cNvPr>
          <p:cNvSpPr>
            <a:spLocks noGrp="1"/>
          </p:cNvSpPr>
          <p:nvPr>
            <p:ph type="tbl" sz="quarter" idx="13"/>
          </p:nvPr>
        </p:nvSpPr>
        <p:spPr>
          <a:xfrm>
            <a:off x="647700" y="1806575"/>
            <a:ext cx="10896600" cy="4578350"/>
          </a:xfrm>
        </p:spPr>
        <p:txBody>
          <a:bodyPr/>
          <a:lstStyle/>
          <a:p>
            <a:r>
              <a:rPr lang="en-US"/>
              <a:t>Click icon to add table</a:t>
            </a:r>
            <a:endParaRPr lang="en-US" dirty="0"/>
          </a:p>
        </p:txBody>
      </p:sp>
    </p:spTree>
    <p:extLst>
      <p:ext uri="{BB962C8B-B14F-4D97-AF65-F5344CB8AC3E}">
        <p14:creationId xmlns:p14="http://schemas.microsoft.com/office/powerpoint/2010/main" val="85082984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697232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AB4EF4F-0A84-4C50-B171-F044231527B2}"/>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Picture Placeholder 6">
            <a:extLst>
              <a:ext uri="{FF2B5EF4-FFF2-40B4-BE49-F238E27FC236}">
                <a16:creationId xmlns:a16="http://schemas.microsoft.com/office/drawing/2014/main" id="{18957288-25D1-4D25-BECD-5A2E6A888185}"/>
              </a:ext>
            </a:extLst>
          </p:cNvPr>
          <p:cNvSpPr>
            <a:spLocks noGrp="1"/>
          </p:cNvSpPr>
          <p:nvPr>
            <p:ph type="pic" sz="quarter" idx="13"/>
          </p:nvPr>
        </p:nvSpPr>
        <p:spPr>
          <a:xfrm>
            <a:off x="3236595" y="260350"/>
            <a:ext cx="4492625" cy="6300788"/>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a:t>Click icon to add picture</a:t>
            </a:r>
            <a:endParaRPr lang="en-US" noProof="0" dirty="0"/>
          </a:p>
        </p:txBody>
      </p:sp>
      <p:sp>
        <p:nvSpPr>
          <p:cNvPr id="6" name="Picture Placeholder 6">
            <a:extLst>
              <a:ext uri="{FF2B5EF4-FFF2-40B4-BE49-F238E27FC236}">
                <a16:creationId xmlns:a16="http://schemas.microsoft.com/office/drawing/2014/main" id="{3F6FD22A-5FDA-45EC-BE49-3C0E30A397B0}"/>
              </a:ext>
            </a:extLst>
          </p:cNvPr>
          <p:cNvSpPr>
            <a:spLocks noGrp="1"/>
          </p:cNvSpPr>
          <p:nvPr>
            <p:ph type="pic" sz="quarter" idx="15"/>
          </p:nvPr>
        </p:nvSpPr>
        <p:spPr>
          <a:xfrm>
            <a:off x="7839076" y="260350"/>
            <a:ext cx="4052888" cy="3803650"/>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a:t>Click icon to add picture</a:t>
            </a:r>
            <a:endParaRPr lang="en-US" noProof="0" dirty="0"/>
          </a:p>
        </p:txBody>
      </p:sp>
      <p:sp>
        <p:nvSpPr>
          <p:cNvPr id="7" name="Picture Placeholder 6">
            <a:extLst>
              <a:ext uri="{FF2B5EF4-FFF2-40B4-BE49-F238E27FC236}">
                <a16:creationId xmlns:a16="http://schemas.microsoft.com/office/drawing/2014/main" id="{B64BDA74-9644-41EB-984D-939D27B60F3F}"/>
              </a:ext>
            </a:extLst>
          </p:cNvPr>
          <p:cNvSpPr>
            <a:spLocks noGrp="1"/>
          </p:cNvSpPr>
          <p:nvPr>
            <p:ph type="pic" sz="quarter" idx="16"/>
          </p:nvPr>
        </p:nvSpPr>
        <p:spPr>
          <a:xfrm>
            <a:off x="7839076" y="4165600"/>
            <a:ext cx="4052888" cy="2395538"/>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a:t>Click icon to add picture</a:t>
            </a:r>
            <a:endParaRPr lang="en-US" noProof="0" dirty="0"/>
          </a:p>
        </p:txBody>
      </p:sp>
      <p:sp>
        <p:nvSpPr>
          <p:cNvPr id="8" name="Title 1">
            <a:extLst>
              <a:ext uri="{FF2B5EF4-FFF2-40B4-BE49-F238E27FC236}">
                <a16:creationId xmlns:a16="http://schemas.microsoft.com/office/drawing/2014/main" id="{531D0563-B39F-46E6-AC0D-1CDBD9E8989A}"/>
              </a:ext>
            </a:extLst>
          </p:cNvPr>
          <p:cNvSpPr>
            <a:spLocks noGrp="1"/>
          </p:cNvSpPr>
          <p:nvPr>
            <p:ph type="title" hasCustomPrompt="1"/>
          </p:nvPr>
        </p:nvSpPr>
        <p:spPr>
          <a:xfrm>
            <a:off x="518160" y="524172"/>
            <a:ext cx="2578099" cy="2508588"/>
          </a:xfrm>
        </p:spPr>
        <p:txBody>
          <a:bodyPr lIns="0" anchor="t">
            <a:normAutofit/>
          </a:bodyPr>
          <a:lstStyle>
            <a:lvl1pPr algn="l">
              <a:defRPr sz="4000">
                <a:latin typeface="+mj-lt"/>
              </a:defRPr>
            </a:lvl1pPr>
          </a:lstStyle>
          <a:p>
            <a:r>
              <a:rPr lang="en-US" noProof="0"/>
              <a:t>Click to Add </a:t>
            </a:r>
            <a:br>
              <a:rPr lang="en-US" noProof="0"/>
            </a:br>
            <a:r>
              <a:rPr lang="en-US" noProof="0"/>
              <a:t>Slide Title Here</a:t>
            </a:r>
          </a:p>
        </p:txBody>
      </p:sp>
      <p:sp>
        <p:nvSpPr>
          <p:cNvPr id="9" name="Shape 62">
            <a:extLst>
              <a:ext uri="{FF2B5EF4-FFF2-40B4-BE49-F238E27FC236}">
                <a16:creationId xmlns:a16="http://schemas.microsoft.com/office/drawing/2014/main" id="{77A2F74A-3B1A-417B-8998-62F0E7EF0E74}"/>
              </a:ext>
            </a:extLst>
          </p:cNvPr>
          <p:cNvSpPr/>
          <p:nvPr userDrawn="1"/>
        </p:nvSpPr>
        <p:spPr>
          <a:xfrm rot="16200000" flipV="1">
            <a:off x="965155" y="-703069"/>
            <a:ext cx="0" cy="1930310"/>
          </a:xfrm>
          <a:prstGeom prst="line">
            <a:avLst/>
          </a:prstGeom>
          <a:ln w="19050">
            <a:solidFill>
              <a:schemeClr val="tx2"/>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dirty="0"/>
          </a:p>
        </p:txBody>
      </p:sp>
    </p:spTree>
    <p:extLst>
      <p:ext uri="{BB962C8B-B14F-4D97-AF65-F5344CB8AC3E}">
        <p14:creationId xmlns:p14="http://schemas.microsoft.com/office/powerpoint/2010/main" val="125293779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4_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AB4EF4F-0A84-4C50-B171-F044231527B2}"/>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Picture Placeholder 6">
            <a:extLst>
              <a:ext uri="{FF2B5EF4-FFF2-40B4-BE49-F238E27FC236}">
                <a16:creationId xmlns:a16="http://schemas.microsoft.com/office/drawing/2014/main" id="{18957288-25D1-4D25-BECD-5A2E6A888185}"/>
              </a:ext>
            </a:extLst>
          </p:cNvPr>
          <p:cNvSpPr>
            <a:spLocks noGrp="1"/>
          </p:cNvSpPr>
          <p:nvPr>
            <p:ph type="pic" sz="quarter" idx="13"/>
          </p:nvPr>
        </p:nvSpPr>
        <p:spPr>
          <a:xfrm>
            <a:off x="3236595" y="524172"/>
            <a:ext cx="4492625" cy="6036966"/>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a:t>Click icon to add picture</a:t>
            </a:r>
            <a:endParaRPr lang="en-US" noProof="0" dirty="0"/>
          </a:p>
        </p:txBody>
      </p:sp>
      <p:sp>
        <p:nvSpPr>
          <p:cNvPr id="6" name="Picture Placeholder 6">
            <a:extLst>
              <a:ext uri="{FF2B5EF4-FFF2-40B4-BE49-F238E27FC236}">
                <a16:creationId xmlns:a16="http://schemas.microsoft.com/office/drawing/2014/main" id="{3F6FD22A-5FDA-45EC-BE49-3C0E30A397B0}"/>
              </a:ext>
            </a:extLst>
          </p:cNvPr>
          <p:cNvSpPr>
            <a:spLocks noGrp="1"/>
          </p:cNvSpPr>
          <p:nvPr>
            <p:ph type="pic" sz="quarter" idx="15"/>
          </p:nvPr>
        </p:nvSpPr>
        <p:spPr>
          <a:xfrm>
            <a:off x="7839076" y="524172"/>
            <a:ext cx="4052888" cy="3539828"/>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a:t>Click icon to add picture</a:t>
            </a:r>
            <a:endParaRPr lang="en-US" noProof="0" dirty="0"/>
          </a:p>
        </p:txBody>
      </p:sp>
      <p:sp>
        <p:nvSpPr>
          <p:cNvPr id="7" name="Picture Placeholder 6">
            <a:extLst>
              <a:ext uri="{FF2B5EF4-FFF2-40B4-BE49-F238E27FC236}">
                <a16:creationId xmlns:a16="http://schemas.microsoft.com/office/drawing/2014/main" id="{B64BDA74-9644-41EB-984D-939D27B60F3F}"/>
              </a:ext>
            </a:extLst>
          </p:cNvPr>
          <p:cNvSpPr>
            <a:spLocks noGrp="1"/>
          </p:cNvSpPr>
          <p:nvPr>
            <p:ph type="pic" sz="quarter" idx="16"/>
          </p:nvPr>
        </p:nvSpPr>
        <p:spPr>
          <a:xfrm>
            <a:off x="7839076" y="4165600"/>
            <a:ext cx="4052888" cy="2395538"/>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a:t>Click icon to add picture</a:t>
            </a:r>
            <a:endParaRPr lang="en-US" noProof="0" dirty="0"/>
          </a:p>
        </p:txBody>
      </p:sp>
      <p:sp>
        <p:nvSpPr>
          <p:cNvPr id="8" name="Title 1">
            <a:extLst>
              <a:ext uri="{FF2B5EF4-FFF2-40B4-BE49-F238E27FC236}">
                <a16:creationId xmlns:a16="http://schemas.microsoft.com/office/drawing/2014/main" id="{531D0563-B39F-46E6-AC0D-1CDBD9E8989A}"/>
              </a:ext>
            </a:extLst>
          </p:cNvPr>
          <p:cNvSpPr>
            <a:spLocks noGrp="1"/>
          </p:cNvSpPr>
          <p:nvPr>
            <p:ph type="title" hasCustomPrompt="1"/>
          </p:nvPr>
        </p:nvSpPr>
        <p:spPr>
          <a:xfrm>
            <a:off x="518160" y="524172"/>
            <a:ext cx="2578099" cy="2508588"/>
          </a:xfrm>
        </p:spPr>
        <p:txBody>
          <a:bodyPr lIns="0" anchor="t">
            <a:normAutofit/>
          </a:bodyPr>
          <a:lstStyle>
            <a:lvl1pPr algn="l">
              <a:defRPr sz="4000">
                <a:latin typeface="+mj-lt"/>
              </a:defRPr>
            </a:lvl1pPr>
          </a:lstStyle>
          <a:p>
            <a:r>
              <a:rPr lang="en-US" noProof="0"/>
              <a:t>Click to Add </a:t>
            </a:r>
            <a:br>
              <a:rPr lang="en-US" noProof="0"/>
            </a:br>
            <a:r>
              <a:rPr lang="en-US" noProof="0"/>
              <a:t>Slide Title Here</a:t>
            </a:r>
          </a:p>
        </p:txBody>
      </p:sp>
      <p:sp>
        <p:nvSpPr>
          <p:cNvPr id="9" name="Shape 62">
            <a:extLst>
              <a:ext uri="{FF2B5EF4-FFF2-40B4-BE49-F238E27FC236}">
                <a16:creationId xmlns:a16="http://schemas.microsoft.com/office/drawing/2014/main" id="{77A2F74A-3B1A-417B-8998-62F0E7EF0E74}"/>
              </a:ext>
            </a:extLst>
          </p:cNvPr>
          <p:cNvSpPr/>
          <p:nvPr userDrawn="1"/>
        </p:nvSpPr>
        <p:spPr>
          <a:xfrm rot="16200000" flipV="1">
            <a:off x="965155" y="-703069"/>
            <a:ext cx="0" cy="1930310"/>
          </a:xfrm>
          <a:prstGeom prst="line">
            <a:avLst/>
          </a:prstGeom>
          <a:ln w="19050">
            <a:solidFill>
              <a:schemeClr val="tx2"/>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dirty="0"/>
          </a:p>
        </p:txBody>
      </p:sp>
    </p:spTree>
    <p:extLst>
      <p:ext uri="{BB962C8B-B14F-4D97-AF65-F5344CB8AC3E}">
        <p14:creationId xmlns:p14="http://schemas.microsoft.com/office/powerpoint/2010/main" val="110566054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5_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AB4EF4F-0A84-4C50-B171-F044231527B2}"/>
              </a:ext>
            </a:extLst>
          </p:cNvPr>
          <p:cNvSpPr/>
          <p:nvPr userDrawn="1"/>
        </p:nvSpPr>
        <p:spPr>
          <a:xfrm>
            <a:off x="0" y="0"/>
            <a:ext cx="12192000" cy="68775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Picture Placeholder 6">
            <a:extLst>
              <a:ext uri="{FF2B5EF4-FFF2-40B4-BE49-F238E27FC236}">
                <a16:creationId xmlns:a16="http://schemas.microsoft.com/office/drawing/2014/main" id="{18957288-25D1-4D25-BECD-5A2E6A888185}"/>
              </a:ext>
            </a:extLst>
          </p:cNvPr>
          <p:cNvSpPr>
            <a:spLocks noGrp="1"/>
          </p:cNvSpPr>
          <p:nvPr>
            <p:ph type="pic" sz="quarter" idx="13"/>
          </p:nvPr>
        </p:nvSpPr>
        <p:spPr>
          <a:xfrm>
            <a:off x="3236595" y="524172"/>
            <a:ext cx="4492625" cy="6036966"/>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a:t>Click icon to add picture</a:t>
            </a:r>
            <a:endParaRPr lang="en-US" noProof="0" dirty="0"/>
          </a:p>
        </p:txBody>
      </p:sp>
      <p:sp>
        <p:nvSpPr>
          <p:cNvPr id="6" name="Picture Placeholder 6">
            <a:extLst>
              <a:ext uri="{FF2B5EF4-FFF2-40B4-BE49-F238E27FC236}">
                <a16:creationId xmlns:a16="http://schemas.microsoft.com/office/drawing/2014/main" id="{3F6FD22A-5FDA-45EC-BE49-3C0E30A397B0}"/>
              </a:ext>
            </a:extLst>
          </p:cNvPr>
          <p:cNvSpPr>
            <a:spLocks noGrp="1"/>
          </p:cNvSpPr>
          <p:nvPr>
            <p:ph type="pic" sz="quarter" idx="15"/>
          </p:nvPr>
        </p:nvSpPr>
        <p:spPr>
          <a:xfrm>
            <a:off x="7839076" y="524172"/>
            <a:ext cx="4052888" cy="3539828"/>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a:t>Click icon to add picture</a:t>
            </a:r>
            <a:endParaRPr lang="en-US" noProof="0" dirty="0"/>
          </a:p>
        </p:txBody>
      </p:sp>
      <p:sp>
        <p:nvSpPr>
          <p:cNvPr id="7" name="Picture Placeholder 6">
            <a:extLst>
              <a:ext uri="{FF2B5EF4-FFF2-40B4-BE49-F238E27FC236}">
                <a16:creationId xmlns:a16="http://schemas.microsoft.com/office/drawing/2014/main" id="{B64BDA74-9644-41EB-984D-939D27B60F3F}"/>
              </a:ext>
            </a:extLst>
          </p:cNvPr>
          <p:cNvSpPr>
            <a:spLocks noGrp="1"/>
          </p:cNvSpPr>
          <p:nvPr>
            <p:ph type="pic" sz="quarter" idx="16"/>
          </p:nvPr>
        </p:nvSpPr>
        <p:spPr>
          <a:xfrm>
            <a:off x="7839076" y="4165600"/>
            <a:ext cx="4052888" cy="2395538"/>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a:t>Click icon to add picture</a:t>
            </a:r>
            <a:endParaRPr lang="en-US" noProof="0" dirty="0"/>
          </a:p>
        </p:txBody>
      </p:sp>
      <p:sp>
        <p:nvSpPr>
          <p:cNvPr id="8" name="Title 1">
            <a:extLst>
              <a:ext uri="{FF2B5EF4-FFF2-40B4-BE49-F238E27FC236}">
                <a16:creationId xmlns:a16="http://schemas.microsoft.com/office/drawing/2014/main" id="{531D0563-B39F-46E6-AC0D-1CDBD9E8989A}"/>
              </a:ext>
            </a:extLst>
          </p:cNvPr>
          <p:cNvSpPr>
            <a:spLocks noGrp="1"/>
          </p:cNvSpPr>
          <p:nvPr>
            <p:ph type="title" hasCustomPrompt="1"/>
          </p:nvPr>
        </p:nvSpPr>
        <p:spPr>
          <a:xfrm>
            <a:off x="518160" y="524172"/>
            <a:ext cx="2578099" cy="2508588"/>
          </a:xfrm>
        </p:spPr>
        <p:txBody>
          <a:bodyPr lIns="0" anchor="t">
            <a:normAutofit/>
          </a:bodyPr>
          <a:lstStyle>
            <a:lvl1pPr algn="l">
              <a:defRPr sz="4000">
                <a:latin typeface="+mj-lt"/>
              </a:defRPr>
            </a:lvl1pPr>
          </a:lstStyle>
          <a:p>
            <a:r>
              <a:rPr lang="en-US" noProof="0"/>
              <a:t>Click to Add </a:t>
            </a:r>
            <a:br>
              <a:rPr lang="en-US" noProof="0"/>
            </a:br>
            <a:r>
              <a:rPr lang="en-US" noProof="0"/>
              <a:t>Slide Title Here</a:t>
            </a:r>
          </a:p>
        </p:txBody>
      </p:sp>
      <p:sp>
        <p:nvSpPr>
          <p:cNvPr id="2" name="Shape 62">
            <a:extLst>
              <a:ext uri="{FF2B5EF4-FFF2-40B4-BE49-F238E27FC236}">
                <a16:creationId xmlns:a16="http://schemas.microsoft.com/office/drawing/2014/main" id="{6E9D60E8-C643-EDBA-5AA9-1AE5468001D3}"/>
              </a:ext>
            </a:extLst>
          </p:cNvPr>
          <p:cNvSpPr/>
          <p:nvPr userDrawn="1"/>
        </p:nvSpPr>
        <p:spPr>
          <a:xfrm rot="16200000" flipV="1">
            <a:off x="3032746" y="-705637"/>
            <a:ext cx="0" cy="1930310"/>
          </a:xfrm>
          <a:prstGeom prst="line">
            <a:avLst/>
          </a:prstGeom>
          <a:ln w="19050">
            <a:solidFill>
              <a:schemeClr val="tx2"/>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dirty="0"/>
          </a:p>
        </p:txBody>
      </p:sp>
      <p:sp>
        <p:nvSpPr>
          <p:cNvPr id="5" name="Shape 62">
            <a:extLst>
              <a:ext uri="{FF2B5EF4-FFF2-40B4-BE49-F238E27FC236}">
                <a16:creationId xmlns:a16="http://schemas.microsoft.com/office/drawing/2014/main" id="{8C277864-7F75-54C3-A93F-AE4796978D23}"/>
              </a:ext>
            </a:extLst>
          </p:cNvPr>
          <p:cNvSpPr/>
          <p:nvPr userDrawn="1"/>
        </p:nvSpPr>
        <p:spPr>
          <a:xfrm rot="16200000" flipV="1">
            <a:off x="11226845" y="-705636"/>
            <a:ext cx="0" cy="1930310"/>
          </a:xfrm>
          <a:prstGeom prst="line">
            <a:avLst/>
          </a:prstGeom>
          <a:ln w="19050">
            <a:solidFill>
              <a:schemeClr val="tx2"/>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dirty="0"/>
          </a:p>
        </p:txBody>
      </p:sp>
      <p:sp>
        <p:nvSpPr>
          <p:cNvPr id="10" name="Shape 62">
            <a:extLst>
              <a:ext uri="{FF2B5EF4-FFF2-40B4-BE49-F238E27FC236}">
                <a16:creationId xmlns:a16="http://schemas.microsoft.com/office/drawing/2014/main" id="{A4AB2798-D688-86C9-2B98-2A92F825E934}"/>
              </a:ext>
            </a:extLst>
          </p:cNvPr>
          <p:cNvSpPr/>
          <p:nvPr userDrawn="1"/>
        </p:nvSpPr>
        <p:spPr>
          <a:xfrm rot="16200000" flipV="1">
            <a:off x="9174507" y="-705637"/>
            <a:ext cx="0" cy="1930310"/>
          </a:xfrm>
          <a:prstGeom prst="line">
            <a:avLst/>
          </a:prstGeom>
          <a:ln w="19050">
            <a:solidFill>
              <a:schemeClr val="tx2"/>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dirty="0"/>
          </a:p>
        </p:txBody>
      </p:sp>
      <p:sp>
        <p:nvSpPr>
          <p:cNvPr id="11" name="Shape 62">
            <a:extLst>
              <a:ext uri="{FF2B5EF4-FFF2-40B4-BE49-F238E27FC236}">
                <a16:creationId xmlns:a16="http://schemas.microsoft.com/office/drawing/2014/main" id="{E06DBF0D-9366-4D43-4E68-A6F46589B5A1}"/>
              </a:ext>
            </a:extLst>
          </p:cNvPr>
          <p:cNvSpPr/>
          <p:nvPr userDrawn="1"/>
        </p:nvSpPr>
        <p:spPr>
          <a:xfrm rot="16200000" flipV="1">
            <a:off x="5069831" y="-705637"/>
            <a:ext cx="0" cy="1930310"/>
          </a:xfrm>
          <a:prstGeom prst="line">
            <a:avLst/>
          </a:prstGeom>
          <a:ln w="19050">
            <a:solidFill>
              <a:schemeClr val="tx2"/>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dirty="0"/>
          </a:p>
        </p:txBody>
      </p:sp>
      <p:sp>
        <p:nvSpPr>
          <p:cNvPr id="12" name="Shape 62">
            <a:extLst>
              <a:ext uri="{FF2B5EF4-FFF2-40B4-BE49-F238E27FC236}">
                <a16:creationId xmlns:a16="http://schemas.microsoft.com/office/drawing/2014/main" id="{59957839-E665-BC13-CA4A-F3BB6040E9DC}"/>
              </a:ext>
            </a:extLst>
          </p:cNvPr>
          <p:cNvSpPr/>
          <p:nvPr userDrawn="1"/>
        </p:nvSpPr>
        <p:spPr>
          <a:xfrm rot="16200000" flipV="1">
            <a:off x="7122169" y="-705637"/>
            <a:ext cx="0" cy="1930310"/>
          </a:xfrm>
          <a:prstGeom prst="line">
            <a:avLst/>
          </a:prstGeom>
          <a:ln w="19050">
            <a:solidFill>
              <a:schemeClr val="tx2"/>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dirty="0"/>
          </a:p>
        </p:txBody>
      </p:sp>
      <p:sp>
        <p:nvSpPr>
          <p:cNvPr id="14" name="TextBox 13">
            <a:extLst>
              <a:ext uri="{FF2B5EF4-FFF2-40B4-BE49-F238E27FC236}">
                <a16:creationId xmlns:a16="http://schemas.microsoft.com/office/drawing/2014/main" id="{96BDA717-1ACD-B11A-A33E-ED6EF56494AB}"/>
              </a:ext>
            </a:extLst>
          </p:cNvPr>
          <p:cNvSpPr txBox="1"/>
          <p:nvPr userDrawn="1"/>
        </p:nvSpPr>
        <p:spPr>
          <a:xfrm>
            <a:off x="2067591" y="-39469"/>
            <a:ext cx="1930310" cy="307777"/>
          </a:xfrm>
          <a:prstGeom prst="rect">
            <a:avLst/>
          </a:prstGeom>
          <a:noFill/>
        </p:spPr>
        <p:txBody>
          <a:bodyPr wrap="square" rtlCol="0">
            <a:spAutoFit/>
          </a:bodyPr>
          <a:lstStyle/>
          <a:p>
            <a:pPr algn="ctr"/>
            <a:r>
              <a:rPr lang="en-US" sz="1400" dirty="0"/>
              <a:t>Self-Assembly</a:t>
            </a:r>
          </a:p>
        </p:txBody>
      </p:sp>
      <p:sp>
        <p:nvSpPr>
          <p:cNvPr id="9" name="Shape 62">
            <a:extLst>
              <a:ext uri="{FF2B5EF4-FFF2-40B4-BE49-F238E27FC236}">
                <a16:creationId xmlns:a16="http://schemas.microsoft.com/office/drawing/2014/main" id="{77A2F74A-3B1A-417B-8998-62F0E7EF0E74}"/>
              </a:ext>
            </a:extLst>
          </p:cNvPr>
          <p:cNvSpPr/>
          <p:nvPr userDrawn="1"/>
        </p:nvSpPr>
        <p:spPr>
          <a:xfrm rot="16200000" flipV="1">
            <a:off x="965155" y="-707528"/>
            <a:ext cx="0" cy="1930310"/>
          </a:xfrm>
          <a:prstGeom prst="line">
            <a:avLst/>
          </a:prstGeom>
          <a:ln w="19050">
            <a:solidFill>
              <a:schemeClr val="tx2"/>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dirty="0"/>
          </a:p>
        </p:txBody>
      </p:sp>
      <p:sp>
        <p:nvSpPr>
          <p:cNvPr id="15" name="TextBox 14">
            <a:extLst>
              <a:ext uri="{FF2B5EF4-FFF2-40B4-BE49-F238E27FC236}">
                <a16:creationId xmlns:a16="http://schemas.microsoft.com/office/drawing/2014/main" id="{BFFFB97D-922A-BBF9-3BA9-6F02A4CC5546}"/>
              </a:ext>
            </a:extLst>
          </p:cNvPr>
          <p:cNvSpPr txBox="1"/>
          <p:nvPr userDrawn="1"/>
        </p:nvSpPr>
        <p:spPr>
          <a:xfrm>
            <a:off x="0" y="-39469"/>
            <a:ext cx="1930310" cy="307777"/>
          </a:xfrm>
          <a:prstGeom prst="rect">
            <a:avLst/>
          </a:prstGeom>
          <a:noFill/>
        </p:spPr>
        <p:txBody>
          <a:bodyPr wrap="square" rtlCol="0">
            <a:spAutoFit/>
          </a:bodyPr>
          <a:lstStyle/>
          <a:p>
            <a:pPr algn="ctr"/>
            <a:r>
              <a:rPr lang="en-US" sz="1400" dirty="0"/>
              <a:t>Introduction</a:t>
            </a:r>
          </a:p>
        </p:txBody>
      </p:sp>
      <p:sp>
        <p:nvSpPr>
          <p:cNvPr id="16" name="TextBox 15">
            <a:extLst>
              <a:ext uri="{FF2B5EF4-FFF2-40B4-BE49-F238E27FC236}">
                <a16:creationId xmlns:a16="http://schemas.microsoft.com/office/drawing/2014/main" id="{96338325-EDE6-DCDD-D225-129BF237BEC6}"/>
              </a:ext>
            </a:extLst>
          </p:cNvPr>
          <p:cNvSpPr txBox="1"/>
          <p:nvPr userDrawn="1"/>
        </p:nvSpPr>
        <p:spPr>
          <a:xfrm>
            <a:off x="4116878" y="-39469"/>
            <a:ext cx="1930310" cy="307777"/>
          </a:xfrm>
          <a:prstGeom prst="rect">
            <a:avLst/>
          </a:prstGeom>
          <a:noFill/>
        </p:spPr>
        <p:txBody>
          <a:bodyPr wrap="square" rtlCol="0">
            <a:spAutoFit/>
          </a:bodyPr>
          <a:lstStyle/>
          <a:p>
            <a:pPr algn="ctr"/>
            <a:r>
              <a:rPr lang="en-US" sz="1400" dirty="0"/>
              <a:t>Covert Computation</a:t>
            </a:r>
          </a:p>
        </p:txBody>
      </p:sp>
      <p:sp>
        <p:nvSpPr>
          <p:cNvPr id="17" name="TextBox 16">
            <a:extLst>
              <a:ext uri="{FF2B5EF4-FFF2-40B4-BE49-F238E27FC236}">
                <a16:creationId xmlns:a16="http://schemas.microsoft.com/office/drawing/2014/main" id="{66C3EA0F-B755-4799-E06C-438319CD52D8}"/>
              </a:ext>
            </a:extLst>
          </p:cNvPr>
          <p:cNvSpPr txBox="1"/>
          <p:nvPr userDrawn="1"/>
        </p:nvSpPr>
        <p:spPr>
          <a:xfrm>
            <a:off x="10261690" y="-54813"/>
            <a:ext cx="1930310" cy="307777"/>
          </a:xfrm>
          <a:prstGeom prst="rect">
            <a:avLst/>
          </a:prstGeom>
          <a:noFill/>
        </p:spPr>
        <p:txBody>
          <a:bodyPr wrap="square" rtlCol="0">
            <a:spAutoFit/>
          </a:bodyPr>
          <a:lstStyle/>
          <a:p>
            <a:pPr algn="ctr"/>
            <a:r>
              <a:rPr lang="en-US" sz="1400" dirty="0"/>
              <a:t>Conclusion</a:t>
            </a:r>
          </a:p>
        </p:txBody>
      </p:sp>
      <p:sp>
        <p:nvSpPr>
          <p:cNvPr id="18" name="TextBox 17">
            <a:extLst>
              <a:ext uri="{FF2B5EF4-FFF2-40B4-BE49-F238E27FC236}">
                <a16:creationId xmlns:a16="http://schemas.microsoft.com/office/drawing/2014/main" id="{4DB9D5DB-8BDC-C282-6799-BB9A9EBC8248}"/>
              </a:ext>
            </a:extLst>
          </p:cNvPr>
          <p:cNvSpPr txBox="1"/>
          <p:nvPr userDrawn="1"/>
        </p:nvSpPr>
        <p:spPr>
          <a:xfrm>
            <a:off x="6144810" y="-39469"/>
            <a:ext cx="1930310" cy="307777"/>
          </a:xfrm>
          <a:prstGeom prst="rect">
            <a:avLst/>
          </a:prstGeom>
          <a:noFill/>
        </p:spPr>
        <p:txBody>
          <a:bodyPr wrap="square" rtlCol="0">
            <a:spAutoFit/>
          </a:bodyPr>
          <a:lstStyle/>
          <a:p>
            <a:pPr algn="ctr"/>
            <a:r>
              <a:rPr lang="en-US" sz="1400" dirty="0"/>
              <a:t>Results: 3D/2D TACs</a:t>
            </a:r>
          </a:p>
        </p:txBody>
      </p:sp>
      <p:sp>
        <p:nvSpPr>
          <p:cNvPr id="19" name="TextBox 18">
            <a:extLst>
              <a:ext uri="{FF2B5EF4-FFF2-40B4-BE49-F238E27FC236}">
                <a16:creationId xmlns:a16="http://schemas.microsoft.com/office/drawing/2014/main" id="{3352771B-E572-9754-B63C-DC47EBA345FE}"/>
              </a:ext>
            </a:extLst>
          </p:cNvPr>
          <p:cNvSpPr txBox="1"/>
          <p:nvPr userDrawn="1"/>
        </p:nvSpPr>
        <p:spPr>
          <a:xfrm>
            <a:off x="8172742" y="-39469"/>
            <a:ext cx="1930310" cy="307777"/>
          </a:xfrm>
          <a:prstGeom prst="rect">
            <a:avLst/>
          </a:prstGeom>
          <a:noFill/>
        </p:spPr>
        <p:txBody>
          <a:bodyPr wrap="square" rtlCol="0">
            <a:spAutoFit/>
          </a:bodyPr>
          <a:lstStyle/>
          <a:p>
            <a:pPr algn="ctr"/>
            <a:r>
              <a:rPr lang="en-US" sz="1400" dirty="0"/>
              <a:t>Results: SPCT</a:t>
            </a:r>
          </a:p>
        </p:txBody>
      </p:sp>
    </p:spTree>
    <p:extLst>
      <p:ext uri="{BB962C8B-B14F-4D97-AF65-F5344CB8AC3E}">
        <p14:creationId xmlns:p14="http://schemas.microsoft.com/office/powerpoint/2010/main" val="257753624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6_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AB4EF4F-0A84-4C50-B171-F044231527B2}"/>
              </a:ext>
            </a:extLst>
          </p:cNvPr>
          <p:cNvSpPr/>
          <p:nvPr userDrawn="1"/>
        </p:nvSpPr>
        <p:spPr>
          <a:xfrm>
            <a:off x="0" y="0"/>
            <a:ext cx="12192000" cy="68775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Picture Placeholder 6">
            <a:extLst>
              <a:ext uri="{FF2B5EF4-FFF2-40B4-BE49-F238E27FC236}">
                <a16:creationId xmlns:a16="http://schemas.microsoft.com/office/drawing/2014/main" id="{18957288-25D1-4D25-BECD-5A2E6A888185}"/>
              </a:ext>
            </a:extLst>
          </p:cNvPr>
          <p:cNvSpPr>
            <a:spLocks noGrp="1"/>
          </p:cNvSpPr>
          <p:nvPr>
            <p:ph type="pic" sz="quarter" idx="13"/>
          </p:nvPr>
        </p:nvSpPr>
        <p:spPr>
          <a:xfrm>
            <a:off x="3236595" y="524172"/>
            <a:ext cx="8813443" cy="6036966"/>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a:t>Click icon to add picture</a:t>
            </a:r>
            <a:endParaRPr lang="en-US" noProof="0" dirty="0"/>
          </a:p>
        </p:txBody>
      </p:sp>
      <p:sp>
        <p:nvSpPr>
          <p:cNvPr id="8" name="Title 1">
            <a:extLst>
              <a:ext uri="{FF2B5EF4-FFF2-40B4-BE49-F238E27FC236}">
                <a16:creationId xmlns:a16="http://schemas.microsoft.com/office/drawing/2014/main" id="{531D0563-B39F-46E6-AC0D-1CDBD9E8989A}"/>
              </a:ext>
            </a:extLst>
          </p:cNvPr>
          <p:cNvSpPr>
            <a:spLocks noGrp="1"/>
          </p:cNvSpPr>
          <p:nvPr>
            <p:ph type="title" hasCustomPrompt="1"/>
          </p:nvPr>
        </p:nvSpPr>
        <p:spPr>
          <a:xfrm>
            <a:off x="518160" y="524172"/>
            <a:ext cx="2578099" cy="2508588"/>
          </a:xfrm>
        </p:spPr>
        <p:txBody>
          <a:bodyPr lIns="0" anchor="t">
            <a:normAutofit/>
          </a:bodyPr>
          <a:lstStyle>
            <a:lvl1pPr algn="l">
              <a:defRPr sz="4000">
                <a:latin typeface="+mj-lt"/>
              </a:defRPr>
            </a:lvl1pPr>
          </a:lstStyle>
          <a:p>
            <a:r>
              <a:rPr lang="en-US" noProof="0"/>
              <a:t>Click to Add </a:t>
            </a:r>
            <a:br>
              <a:rPr lang="en-US" noProof="0"/>
            </a:br>
            <a:r>
              <a:rPr lang="en-US" noProof="0"/>
              <a:t>Slide Title Here</a:t>
            </a:r>
          </a:p>
        </p:txBody>
      </p:sp>
      <p:sp>
        <p:nvSpPr>
          <p:cNvPr id="2" name="Shape 62">
            <a:extLst>
              <a:ext uri="{FF2B5EF4-FFF2-40B4-BE49-F238E27FC236}">
                <a16:creationId xmlns:a16="http://schemas.microsoft.com/office/drawing/2014/main" id="{6E9D60E8-C643-EDBA-5AA9-1AE5468001D3}"/>
              </a:ext>
            </a:extLst>
          </p:cNvPr>
          <p:cNvSpPr/>
          <p:nvPr userDrawn="1"/>
        </p:nvSpPr>
        <p:spPr>
          <a:xfrm rot="16200000" flipV="1">
            <a:off x="3032746" y="-705637"/>
            <a:ext cx="0" cy="1930310"/>
          </a:xfrm>
          <a:prstGeom prst="line">
            <a:avLst/>
          </a:prstGeom>
          <a:ln w="19050">
            <a:solidFill>
              <a:schemeClr val="tx2"/>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dirty="0"/>
          </a:p>
        </p:txBody>
      </p:sp>
      <p:sp>
        <p:nvSpPr>
          <p:cNvPr id="5" name="Shape 62">
            <a:extLst>
              <a:ext uri="{FF2B5EF4-FFF2-40B4-BE49-F238E27FC236}">
                <a16:creationId xmlns:a16="http://schemas.microsoft.com/office/drawing/2014/main" id="{8C277864-7F75-54C3-A93F-AE4796978D23}"/>
              </a:ext>
            </a:extLst>
          </p:cNvPr>
          <p:cNvSpPr/>
          <p:nvPr userDrawn="1"/>
        </p:nvSpPr>
        <p:spPr>
          <a:xfrm rot="16200000" flipV="1">
            <a:off x="11226845" y="-705636"/>
            <a:ext cx="0" cy="1930310"/>
          </a:xfrm>
          <a:prstGeom prst="line">
            <a:avLst/>
          </a:prstGeom>
          <a:ln w="19050">
            <a:solidFill>
              <a:schemeClr val="tx2"/>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dirty="0"/>
          </a:p>
        </p:txBody>
      </p:sp>
      <p:sp>
        <p:nvSpPr>
          <p:cNvPr id="10" name="Shape 62">
            <a:extLst>
              <a:ext uri="{FF2B5EF4-FFF2-40B4-BE49-F238E27FC236}">
                <a16:creationId xmlns:a16="http://schemas.microsoft.com/office/drawing/2014/main" id="{A4AB2798-D688-86C9-2B98-2A92F825E934}"/>
              </a:ext>
            </a:extLst>
          </p:cNvPr>
          <p:cNvSpPr/>
          <p:nvPr userDrawn="1"/>
        </p:nvSpPr>
        <p:spPr>
          <a:xfrm rot="16200000" flipV="1">
            <a:off x="9174507" y="-705637"/>
            <a:ext cx="0" cy="1930310"/>
          </a:xfrm>
          <a:prstGeom prst="line">
            <a:avLst/>
          </a:prstGeom>
          <a:ln w="19050">
            <a:solidFill>
              <a:schemeClr val="tx2"/>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dirty="0"/>
          </a:p>
        </p:txBody>
      </p:sp>
      <p:sp>
        <p:nvSpPr>
          <p:cNvPr id="11" name="Shape 62">
            <a:extLst>
              <a:ext uri="{FF2B5EF4-FFF2-40B4-BE49-F238E27FC236}">
                <a16:creationId xmlns:a16="http://schemas.microsoft.com/office/drawing/2014/main" id="{E06DBF0D-9366-4D43-4E68-A6F46589B5A1}"/>
              </a:ext>
            </a:extLst>
          </p:cNvPr>
          <p:cNvSpPr/>
          <p:nvPr userDrawn="1"/>
        </p:nvSpPr>
        <p:spPr>
          <a:xfrm rot="16200000" flipV="1">
            <a:off x="5069831" y="-705637"/>
            <a:ext cx="0" cy="1930310"/>
          </a:xfrm>
          <a:prstGeom prst="line">
            <a:avLst/>
          </a:prstGeom>
          <a:ln w="19050">
            <a:solidFill>
              <a:schemeClr val="tx2"/>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dirty="0"/>
          </a:p>
        </p:txBody>
      </p:sp>
      <p:sp>
        <p:nvSpPr>
          <p:cNvPr id="12" name="Shape 62">
            <a:extLst>
              <a:ext uri="{FF2B5EF4-FFF2-40B4-BE49-F238E27FC236}">
                <a16:creationId xmlns:a16="http://schemas.microsoft.com/office/drawing/2014/main" id="{59957839-E665-BC13-CA4A-F3BB6040E9DC}"/>
              </a:ext>
            </a:extLst>
          </p:cNvPr>
          <p:cNvSpPr/>
          <p:nvPr userDrawn="1"/>
        </p:nvSpPr>
        <p:spPr>
          <a:xfrm rot="16200000" flipV="1">
            <a:off x="7122169" y="-705637"/>
            <a:ext cx="0" cy="1930310"/>
          </a:xfrm>
          <a:prstGeom prst="line">
            <a:avLst/>
          </a:prstGeom>
          <a:ln w="19050">
            <a:solidFill>
              <a:schemeClr val="tx2"/>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dirty="0"/>
          </a:p>
        </p:txBody>
      </p:sp>
      <p:sp>
        <p:nvSpPr>
          <p:cNvPr id="14" name="TextBox 13">
            <a:extLst>
              <a:ext uri="{FF2B5EF4-FFF2-40B4-BE49-F238E27FC236}">
                <a16:creationId xmlns:a16="http://schemas.microsoft.com/office/drawing/2014/main" id="{96BDA717-1ACD-B11A-A33E-ED6EF56494AB}"/>
              </a:ext>
            </a:extLst>
          </p:cNvPr>
          <p:cNvSpPr txBox="1"/>
          <p:nvPr userDrawn="1"/>
        </p:nvSpPr>
        <p:spPr>
          <a:xfrm>
            <a:off x="2067591" y="-39469"/>
            <a:ext cx="1930310" cy="307777"/>
          </a:xfrm>
          <a:prstGeom prst="rect">
            <a:avLst/>
          </a:prstGeom>
          <a:noFill/>
        </p:spPr>
        <p:txBody>
          <a:bodyPr wrap="square" rtlCol="0">
            <a:spAutoFit/>
          </a:bodyPr>
          <a:lstStyle/>
          <a:p>
            <a:pPr algn="ctr"/>
            <a:r>
              <a:rPr lang="en-US" sz="1400" dirty="0"/>
              <a:t>Section Title</a:t>
            </a:r>
          </a:p>
        </p:txBody>
      </p:sp>
      <p:sp>
        <p:nvSpPr>
          <p:cNvPr id="9" name="Shape 62">
            <a:extLst>
              <a:ext uri="{FF2B5EF4-FFF2-40B4-BE49-F238E27FC236}">
                <a16:creationId xmlns:a16="http://schemas.microsoft.com/office/drawing/2014/main" id="{77A2F74A-3B1A-417B-8998-62F0E7EF0E74}"/>
              </a:ext>
            </a:extLst>
          </p:cNvPr>
          <p:cNvSpPr/>
          <p:nvPr userDrawn="1"/>
        </p:nvSpPr>
        <p:spPr>
          <a:xfrm rot="16200000" flipV="1">
            <a:off x="965155" y="-707528"/>
            <a:ext cx="0" cy="1930310"/>
          </a:xfrm>
          <a:prstGeom prst="line">
            <a:avLst/>
          </a:prstGeom>
          <a:ln w="19050">
            <a:solidFill>
              <a:schemeClr val="tx2"/>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dirty="0"/>
          </a:p>
        </p:txBody>
      </p:sp>
      <p:sp>
        <p:nvSpPr>
          <p:cNvPr id="15" name="TextBox 14">
            <a:extLst>
              <a:ext uri="{FF2B5EF4-FFF2-40B4-BE49-F238E27FC236}">
                <a16:creationId xmlns:a16="http://schemas.microsoft.com/office/drawing/2014/main" id="{BFFFB97D-922A-BBF9-3BA9-6F02A4CC5546}"/>
              </a:ext>
            </a:extLst>
          </p:cNvPr>
          <p:cNvSpPr txBox="1"/>
          <p:nvPr userDrawn="1"/>
        </p:nvSpPr>
        <p:spPr>
          <a:xfrm>
            <a:off x="0" y="-39469"/>
            <a:ext cx="1930310" cy="307777"/>
          </a:xfrm>
          <a:prstGeom prst="rect">
            <a:avLst/>
          </a:prstGeom>
          <a:noFill/>
        </p:spPr>
        <p:txBody>
          <a:bodyPr wrap="square" rtlCol="0">
            <a:spAutoFit/>
          </a:bodyPr>
          <a:lstStyle/>
          <a:p>
            <a:pPr algn="ctr"/>
            <a:r>
              <a:rPr lang="en-US" sz="1400" dirty="0"/>
              <a:t>Section Title</a:t>
            </a:r>
          </a:p>
        </p:txBody>
      </p:sp>
      <p:sp>
        <p:nvSpPr>
          <p:cNvPr id="16" name="TextBox 15">
            <a:extLst>
              <a:ext uri="{FF2B5EF4-FFF2-40B4-BE49-F238E27FC236}">
                <a16:creationId xmlns:a16="http://schemas.microsoft.com/office/drawing/2014/main" id="{96338325-EDE6-DCDD-D225-129BF237BEC6}"/>
              </a:ext>
            </a:extLst>
          </p:cNvPr>
          <p:cNvSpPr txBox="1"/>
          <p:nvPr userDrawn="1"/>
        </p:nvSpPr>
        <p:spPr>
          <a:xfrm>
            <a:off x="4116878" y="-39469"/>
            <a:ext cx="1930310" cy="307777"/>
          </a:xfrm>
          <a:prstGeom prst="rect">
            <a:avLst/>
          </a:prstGeom>
          <a:noFill/>
        </p:spPr>
        <p:txBody>
          <a:bodyPr wrap="square" rtlCol="0">
            <a:spAutoFit/>
          </a:bodyPr>
          <a:lstStyle/>
          <a:p>
            <a:pPr algn="ctr"/>
            <a:r>
              <a:rPr lang="en-US" sz="1400" dirty="0"/>
              <a:t>Section Title</a:t>
            </a:r>
          </a:p>
        </p:txBody>
      </p:sp>
      <p:sp>
        <p:nvSpPr>
          <p:cNvPr id="17" name="TextBox 16">
            <a:extLst>
              <a:ext uri="{FF2B5EF4-FFF2-40B4-BE49-F238E27FC236}">
                <a16:creationId xmlns:a16="http://schemas.microsoft.com/office/drawing/2014/main" id="{66C3EA0F-B755-4799-E06C-438319CD52D8}"/>
              </a:ext>
            </a:extLst>
          </p:cNvPr>
          <p:cNvSpPr txBox="1"/>
          <p:nvPr userDrawn="1"/>
        </p:nvSpPr>
        <p:spPr>
          <a:xfrm>
            <a:off x="10261690" y="-54813"/>
            <a:ext cx="1930310" cy="307777"/>
          </a:xfrm>
          <a:prstGeom prst="rect">
            <a:avLst/>
          </a:prstGeom>
          <a:noFill/>
        </p:spPr>
        <p:txBody>
          <a:bodyPr wrap="square" rtlCol="0">
            <a:spAutoFit/>
          </a:bodyPr>
          <a:lstStyle/>
          <a:p>
            <a:pPr algn="ctr"/>
            <a:r>
              <a:rPr lang="en-US" sz="1400" dirty="0"/>
              <a:t>Section Title</a:t>
            </a:r>
          </a:p>
        </p:txBody>
      </p:sp>
      <p:sp>
        <p:nvSpPr>
          <p:cNvPr id="18" name="TextBox 17">
            <a:extLst>
              <a:ext uri="{FF2B5EF4-FFF2-40B4-BE49-F238E27FC236}">
                <a16:creationId xmlns:a16="http://schemas.microsoft.com/office/drawing/2014/main" id="{4DB9D5DB-8BDC-C282-6799-BB9A9EBC8248}"/>
              </a:ext>
            </a:extLst>
          </p:cNvPr>
          <p:cNvSpPr txBox="1"/>
          <p:nvPr userDrawn="1"/>
        </p:nvSpPr>
        <p:spPr>
          <a:xfrm>
            <a:off x="6144810" y="-39469"/>
            <a:ext cx="1930310" cy="307777"/>
          </a:xfrm>
          <a:prstGeom prst="rect">
            <a:avLst/>
          </a:prstGeom>
          <a:noFill/>
        </p:spPr>
        <p:txBody>
          <a:bodyPr wrap="square" rtlCol="0">
            <a:spAutoFit/>
          </a:bodyPr>
          <a:lstStyle/>
          <a:p>
            <a:pPr algn="ctr"/>
            <a:r>
              <a:rPr lang="en-US" sz="1400" dirty="0"/>
              <a:t>Section Title</a:t>
            </a:r>
          </a:p>
        </p:txBody>
      </p:sp>
      <p:sp>
        <p:nvSpPr>
          <p:cNvPr id="19" name="TextBox 18">
            <a:extLst>
              <a:ext uri="{FF2B5EF4-FFF2-40B4-BE49-F238E27FC236}">
                <a16:creationId xmlns:a16="http://schemas.microsoft.com/office/drawing/2014/main" id="{3352771B-E572-9754-B63C-DC47EBA345FE}"/>
              </a:ext>
            </a:extLst>
          </p:cNvPr>
          <p:cNvSpPr txBox="1"/>
          <p:nvPr userDrawn="1"/>
        </p:nvSpPr>
        <p:spPr>
          <a:xfrm>
            <a:off x="8172742" y="-39469"/>
            <a:ext cx="1930310" cy="307777"/>
          </a:xfrm>
          <a:prstGeom prst="rect">
            <a:avLst/>
          </a:prstGeom>
          <a:noFill/>
        </p:spPr>
        <p:txBody>
          <a:bodyPr wrap="square" rtlCol="0">
            <a:spAutoFit/>
          </a:bodyPr>
          <a:lstStyle/>
          <a:p>
            <a:pPr algn="ctr"/>
            <a:r>
              <a:rPr lang="en-US" sz="1400" dirty="0"/>
              <a:t>Section Title</a:t>
            </a:r>
          </a:p>
        </p:txBody>
      </p:sp>
    </p:spTree>
    <p:extLst>
      <p:ext uri="{BB962C8B-B14F-4D97-AF65-F5344CB8AC3E}">
        <p14:creationId xmlns:p14="http://schemas.microsoft.com/office/powerpoint/2010/main" val="75634309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7_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AB4EF4F-0A84-4C50-B171-F044231527B2}"/>
              </a:ext>
            </a:extLst>
          </p:cNvPr>
          <p:cNvSpPr/>
          <p:nvPr userDrawn="1"/>
        </p:nvSpPr>
        <p:spPr>
          <a:xfrm>
            <a:off x="0" y="0"/>
            <a:ext cx="12192000" cy="68775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Picture Placeholder 6">
            <a:extLst>
              <a:ext uri="{FF2B5EF4-FFF2-40B4-BE49-F238E27FC236}">
                <a16:creationId xmlns:a16="http://schemas.microsoft.com/office/drawing/2014/main" id="{18957288-25D1-4D25-BECD-5A2E6A888185}"/>
              </a:ext>
            </a:extLst>
          </p:cNvPr>
          <p:cNvSpPr>
            <a:spLocks noGrp="1"/>
          </p:cNvSpPr>
          <p:nvPr>
            <p:ph type="pic" sz="quarter" idx="13"/>
          </p:nvPr>
        </p:nvSpPr>
        <p:spPr>
          <a:xfrm>
            <a:off x="3236595" y="524172"/>
            <a:ext cx="8813443" cy="6036966"/>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a:t>Click icon to add picture</a:t>
            </a:r>
            <a:endParaRPr lang="en-US" noProof="0" dirty="0"/>
          </a:p>
        </p:txBody>
      </p:sp>
      <p:sp>
        <p:nvSpPr>
          <p:cNvPr id="8" name="Title 1">
            <a:extLst>
              <a:ext uri="{FF2B5EF4-FFF2-40B4-BE49-F238E27FC236}">
                <a16:creationId xmlns:a16="http://schemas.microsoft.com/office/drawing/2014/main" id="{531D0563-B39F-46E6-AC0D-1CDBD9E8989A}"/>
              </a:ext>
            </a:extLst>
          </p:cNvPr>
          <p:cNvSpPr>
            <a:spLocks noGrp="1"/>
          </p:cNvSpPr>
          <p:nvPr>
            <p:ph type="title" hasCustomPrompt="1"/>
          </p:nvPr>
        </p:nvSpPr>
        <p:spPr>
          <a:xfrm>
            <a:off x="518160" y="524172"/>
            <a:ext cx="2578099" cy="2508588"/>
          </a:xfrm>
        </p:spPr>
        <p:txBody>
          <a:bodyPr lIns="0" anchor="t">
            <a:normAutofit/>
          </a:bodyPr>
          <a:lstStyle>
            <a:lvl1pPr algn="l">
              <a:defRPr sz="4000">
                <a:latin typeface="+mj-lt"/>
              </a:defRPr>
            </a:lvl1pPr>
          </a:lstStyle>
          <a:p>
            <a:r>
              <a:rPr lang="en-US" noProof="0"/>
              <a:t>Click to Add </a:t>
            </a:r>
            <a:br>
              <a:rPr lang="en-US" noProof="0"/>
            </a:br>
            <a:r>
              <a:rPr lang="en-US" noProof="0"/>
              <a:t>Slide Title Here</a:t>
            </a:r>
          </a:p>
        </p:txBody>
      </p:sp>
      <p:sp>
        <p:nvSpPr>
          <p:cNvPr id="9" name="Shape 62">
            <a:extLst>
              <a:ext uri="{FF2B5EF4-FFF2-40B4-BE49-F238E27FC236}">
                <a16:creationId xmlns:a16="http://schemas.microsoft.com/office/drawing/2014/main" id="{77A2F74A-3B1A-417B-8998-62F0E7EF0E74}"/>
              </a:ext>
            </a:extLst>
          </p:cNvPr>
          <p:cNvSpPr/>
          <p:nvPr userDrawn="1"/>
        </p:nvSpPr>
        <p:spPr>
          <a:xfrm rot="16200000" flipV="1">
            <a:off x="965155" y="-707528"/>
            <a:ext cx="0" cy="1930310"/>
          </a:xfrm>
          <a:prstGeom prst="line">
            <a:avLst/>
          </a:prstGeom>
          <a:ln w="19050">
            <a:solidFill>
              <a:schemeClr val="tx2"/>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dirty="0"/>
          </a:p>
        </p:txBody>
      </p:sp>
      <p:sp>
        <p:nvSpPr>
          <p:cNvPr id="15" name="TextBox 14">
            <a:extLst>
              <a:ext uri="{FF2B5EF4-FFF2-40B4-BE49-F238E27FC236}">
                <a16:creationId xmlns:a16="http://schemas.microsoft.com/office/drawing/2014/main" id="{BFFFB97D-922A-BBF9-3BA9-6F02A4CC5546}"/>
              </a:ext>
            </a:extLst>
          </p:cNvPr>
          <p:cNvSpPr txBox="1"/>
          <p:nvPr userDrawn="1"/>
        </p:nvSpPr>
        <p:spPr>
          <a:xfrm>
            <a:off x="0" y="-39469"/>
            <a:ext cx="1930310" cy="307777"/>
          </a:xfrm>
          <a:prstGeom prst="rect">
            <a:avLst/>
          </a:prstGeom>
          <a:noFill/>
        </p:spPr>
        <p:txBody>
          <a:bodyPr wrap="square" rtlCol="0">
            <a:spAutoFit/>
          </a:bodyPr>
          <a:lstStyle/>
          <a:p>
            <a:pPr algn="ctr"/>
            <a:r>
              <a:rPr lang="en-US" sz="1400" dirty="0"/>
              <a:t>Introduction</a:t>
            </a:r>
          </a:p>
        </p:txBody>
      </p:sp>
    </p:spTree>
    <p:extLst>
      <p:ext uri="{BB962C8B-B14F-4D97-AF65-F5344CB8AC3E}">
        <p14:creationId xmlns:p14="http://schemas.microsoft.com/office/powerpoint/2010/main" val="282657640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9_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AB4EF4F-0A84-4C50-B171-F044231527B2}"/>
              </a:ext>
            </a:extLst>
          </p:cNvPr>
          <p:cNvSpPr/>
          <p:nvPr userDrawn="1"/>
        </p:nvSpPr>
        <p:spPr>
          <a:xfrm>
            <a:off x="0" y="0"/>
            <a:ext cx="12192000" cy="68775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Picture Placeholder 6">
            <a:extLst>
              <a:ext uri="{FF2B5EF4-FFF2-40B4-BE49-F238E27FC236}">
                <a16:creationId xmlns:a16="http://schemas.microsoft.com/office/drawing/2014/main" id="{18957288-25D1-4D25-BECD-5A2E6A888185}"/>
              </a:ext>
            </a:extLst>
          </p:cNvPr>
          <p:cNvSpPr>
            <a:spLocks noGrp="1"/>
          </p:cNvSpPr>
          <p:nvPr>
            <p:ph type="pic" sz="quarter" idx="13"/>
          </p:nvPr>
        </p:nvSpPr>
        <p:spPr>
          <a:xfrm>
            <a:off x="3236595" y="524172"/>
            <a:ext cx="8813443" cy="6036966"/>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a:t>Click icon to add picture</a:t>
            </a:r>
            <a:endParaRPr lang="en-US" noProof="0" dirty="0"/>
          </a:p>
        </p:txBody>
      </p:sp>
      <p:sp>
        <p:nvSpPr>
          <p:cNvPr id="8" name="Title 1">
            <a:extLst>
              <a:ext uri="{FF2B5EF4-FFF2-40B4-BE49-F238E27FC236}">
                <a16:creationId xmlns:a16="http://schemas.microsoft.com/office/drawing/2014/main" id="{531D0563-B39F-46E6-AC0D-1CDBD9E8989A}"/>
              </a:ext>
            </a:extLst>
          </p:cNvPr>
          <p:cNvSpPr>
            <a:spLocks noGrp="1"/>
          </p:cNvSpPr>
          <p:nvPr>
            <p:ph type="title" hasCustomPrompt="1"/>
          </p:nvPr>
        </p:nvSpPr>
        <p:spPr>
          <a:xfrm>
            <a:off x="518160" y="524172"/>
            <a:ext cx="2578099" cy="2508588"/>
          </a:xfrm>
        </p:spPr>
        <p:txBody>
          <a:bodyPr lIns="0" anchor="t">
            <a:normAutofit/>
          </a:bodyPr>
          <a:lstStyle>
            <a:lvl1pPr algn="l">
              <a:defRPr sz="4000">
                <a:latin typeface="+mj-lt"/>
              </a:defRPr>
            </a:lvl1pPr>
          </a:lstStyle>
          <a:p>
            <a:r>
              <a:rPr lang="en-US" noProof="0"/>
              <a:t>Click to Add </a:t>
            </a:r>
            <a:br>
              <a:rPr lang="en-US" noProof="0"/>
            </a:br>
            <a:r>
              <a:rPr lang="en-US" noProof="0"/>
              <a:t>Slide Title Here</a:t>
            </a:r>
          </a:p>
        </p:txBody>
      </p:sp>
      <p:sp>
        <p:nvSpPr>
          <p:cNvPr id="2" name="Shape 62">
            <a:extLst>
              <a:ext uri="{FF2B5EF4-FFF2-40B4-BE49-F238E27FC236}">
                <a16:creationId xmlns:a16="http://schemas.microsoft.com/office/drawing/2014/main" id="{6E9D60E8-C643-EDBA-5AA9-1AE5468001D3}"/>
              </a:ext>
            </a:extLst>
          </p:cNvPr>
          <p:cNvSpPr/>
          <p:nvPr userDrawn="1"/>
        </p:nvSpPr>
        <p:spPr>
          <a:xfrm rot="16200000" flipV="1">
            <a:off x="3032746" y="-705637"/>
            <a:ext cx="0" cy="1930310"/>
          </a:xfrm>
          <a:prstGeom prst="line">
            <a:avLst/>
          </a:prstGeom>
          <a:ln w="19050">
            <a:solidFill>
              <a:schemeClr val="tx2"/>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dirty="0"/>
          </a:p>
        </p:txBody>
      </p:sp>
      <p:sp>
        <p:nvSpPr>
          <p:cNvPr id="14" name="TextBox 13">
            <a:extLst>
              <a:ext uri="{FF2B5EF4-FFF2-40B4-BE49-F238E27FC236}">
                <a16:creationId xmlns:a16="http://schemas.microsoft.com/office/drawing/2014/main" id="{96BDA717-1ACD-B11A-A33E-ED6EF56494AB}"/>
              </a:ext>
            </a:extLst>
          </p:cNvPr>
          <p:cNvSpPr txBox="1"/>
          <p:nvPr userDrawn="1"/>
        </p:nvSpPr>
        <p:spPr>
          <a:xfrm>
            <a:off x="2067591" y="-39469"/>
            <a:ext cx="1930310" cy="307777"/>
          </a:xfrm>
          <a:prstGeom prst="rect">
            <a:avLst/>
          </a:prstGeom>
          <a:noFill/>
        </p:spPr>
        <p:txBody>
          <a:bodyPr wrap="square" rtlCol="0">
            <a:spAutoFit/>
          </a:bodyPr>
          <a:lstStyle/>
          <a:p>
            <a:pPr algn="ctr"/>
            <a:r>
              <a:rPr lang="en-US" sz="1400" dirty="0"/>
              <a:t>Self-Assembly</a:t>
            </a:r>
          </a:p>
        </p:txBody>
      </p:sp>
    </p:spTree>
    <p:extLst>
      <p:ext uri="{BB962C8B-B14F-4D97-AF65-F5344CB8AC3E}">
        <p14:creationId xmlns:p14="http://schemas.microsoft.com/office/powerpoint/2010/main" val="297969861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8_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AB4EF4F-0A84-4C50-B171-F044231527B2}"/>
              </a:ext>
            </a:extLst>
          </p:cNvPr>
          <p:cNvSpPr/>
          <p:nvPr userDrawn="1"/>
        </p:nvSpPr>
        <p:spPr>
          <a:xfrm>
            <a:off x="0" y="0"/>
            <a:ext cx="12192000" cy="68775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Picture Placeholder 6">
            <a:extLst>
              <a:ext uri="{FF2B5EF4-FFF2-40B4-BE49-F238E27FC236}">
                <a16:creationId xmlns:a16="http://schemas.microsoft.com/office/drawing/2014/main" id="{18957288-25D1-4D25-BECD-5A2E6A888185}"/>
              </a:ext>
            </a:extLst>
          </p:cNvPr>
          <p:cNvSpPr>
            <a:spLocks noGrp="1"/>
          </p:cNvSpPr>
          <p:nvPr>
            <p:ph type="pic" sz="quarter" idx="13"/>
          </p:nvPr>
        </p:nvSpPr>
        <p:spPr>
          <a:xfrm>
            <a:off x="3236595" y="524172"/>
            <a:ext cx="8813443" cy="6036966"/>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a:t>Click icon to add picture</a:t>
            </a:r>
            <a:endParaRPr lang="en-US" noProof="0" dirty="0"/>
          </a:p>
        </p:txBody>
      </p:sp>
      <p:sp>
        <p:nvSpPr>
          <p:cNvPr id="8" name="Title 1">
            <a:extLst>
              <a:ext uri="{FF2B5EF4-FFF2-40B4-BE49-F238E27FC236}">
                <a16:creationId xmlns:a16="http://schemas.microsoft.com/office/drawing/2014/main" id="{531D0563-B39F-46E6-AC0D-1CDBD9E8989A}"/>
              </a:ext>
            </a:extLst>
          </p:cNvPr>
          <p:cNvSpPr>
            <a:spLocks noGrp="1"/>
          </p:cNvSpPr>
          <p:nvPr>
            <p:ph type="title" hasCustomPrompt="1"/>
          </p:nvPr>
        </p:nvSpPr>
        <p:spPr>
          <a:xfrm>
            <a:off x="518160" y="524172"/>
            <a:ext cx="2578099" cy="2508588"/>
          </a:xfrm>
        </p:spPr>
        <p:txBody>
          <a:bodyPr lIns="0" anchor="t">
            <a:normAutofit/>
          </a:bodyPr>
          <a:lstStyle>
            <a:lvl1pPr algn="l">
              <a:defRPr sz="4000">
                <a:latin typeface="+mj-lt"/>
              </a:defRPr>
            </a:lvl1pPr>
          </a:lstStyle>
          <a:p>
            <a:r>
              <a:rPr lang="en-US" noProof="0"/>
              <a:t>Click to Add </a:t>
            </a:r>
            <a:br>
              <a:rPr lang="en-US" noProof="0"/>
            </a:br>
            <a:r>
              <a:rPr lang="en-US" noProof="0"/>
              <a:t>Slide Title Here</a:t>
            </a:r>
          </a:p>
        </p:txBody>
      </p:sp>
      <p:sp>
        <p:nvSpPr>
          <p:cNvPr id="11" name="Shape 62">
            <a:extLst>
              <a:ext uri="{FF2B5EF4-FFF2-40B4-BE49-F238E27FC236}">
                <a16:creationId xmlns:a16="http://schemas.microsoft.com/office/drawing/2014/main" id="{E06DBF0D-9366-4D43-4E68-A6F46589B5A1}"/>
              </a:ext>
            </a:extLst>
          </p:cNvPr>
          <p:cNvSpPr/>
          <p:nvPr userDrawn="1"/>
        </p:nvSpPr>
        <p:spPr>
          <a:xfrm rot="16200000" flipV="1">
            <a:off x="5069831" y="-705637"/>
            <a:ext cx="0" cy="1930310"/>
          </a:xfrm>
          <a:prstGeom prst="line">
            <a:avLst/>
          </a:prstGeom>
          <a:ln w="19050">
            <a:solidFill>
              <a:schemeClr val="tx2"/>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dirty="0"/>
          </a:p>
        </p:txBody>
      </p:sp>
      <p:sp>
        <p:nvSpPr>
          <p:cNvPr id="16" name="TextBox 15">
            <a:extLst>
              <a:ext uri="{FF2B5EF4-FFF2-40B4-BE49-F238E27FC236}">
                <a16:creationId xmlns:a16="http://schemas.microsoft.com/office/drawing/2014/main" id="{96338325-EDE6-DCDD-D225-129BF237BEC6}"/>
              </a:ext>
            </a:extLst>
          </p:cNvPr>
          <p:cNvSpPr txBox="1"/>
          <p:nvPr userDrawn="1"/>
        </p:nvSpPr>
        <p:spPr>
          <a:xfrm>
            <a:off x="4116878" y="-39469"/>
            <a:ext cx="1930310" cy="307777"/>
          </a:xfrm>
          <a:prstGeom prst="rect">
            <a:avLst/>
          </a:prstGeom>
          <a:noFill/>
        </p:spPr>
        <p:txBody>
          <a:bodyPr wrap="square" rtlCol="0">
            <a:spAutoFit/>
          </a:bodyPr>
          <a:lstStyle/>
          <a:p>
            <a:pPr algn="ctr"/>
            <a:r>
              <a:rPr lang="en-US" sz="1400" dirty="0"/>
              <a:t>Covert Computation</a:t>
            </a:r>
          </a:p>
        </p:txBody>
      </p:sp>
    </p:spTree>
    <p:extLst>
      <p:ext uri="{BB962C8B-B14F-4D97-AF65-F5344CB8AC3E}">
        <p14:creationId xmlns:p14="http://schemas.microsoft.com/office/powerpoint/2010/main" val="228995506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0_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AB4EF4F-0A84-4C50-B171-F044231527B2}"/>
              </a:ext>
            </a:extLst>
          </p:cNvPr>
          <p:cNvSpPr/>
          <p:nvPr userDrawn="1"/>
        </p:nvSpPr>
        <p:spPr>
          <a:xfrm>
            <a:off x="0" y="0"/>
            <a:ext cx="12192000" cy="68775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Picture Placeholder 6">
            <a:extLst>
              <a:ext uri="{FF2B5EF4-FFF2-40B4-BE49-F238E27FC236}">
                <a16:creationId xmlns:a16="http://schemas.microsoft.com/office/drawing/2014/main" id="{18957288-25D1-4D25-BECD-5A2E6A888185}"/>
              </a:ext>
            </a:extLst>
          </p:cNvPr>
          <p:cNvSpPr>
            <a:spLocks noGrp="1"/>
          </p:cNvSpPr>
          <p:nvPr>
            <p:ph type="pic" sz="quarter" idx="13"/>
          </p:nvPr>
        </p:nvSpPr>
        <p:spPr>
          <a:xfrm>
            <a:off x="3236595" y="524172"/>
            <a:ext cx="8813443" cy="6036966"/>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a:t>Click icon to add picture</a:t>
            </a:r>
            <a:endParaRPr lang="en-US" noProof="0" dirty="0"/>
          </a:p>
        </p:txBody>
      </p:sp>
      <p:sp>
        <p:nvSpPr>
          <p:cNvPr id="8" name="Title 1">
            <a:extLst>
              <a:ext uri="{FF2B5EF4-FFF2-40B4-BE49-F238E27FC236}">
                <a16:creationId xmlns:a16="http://schemas.microsoft.com/office/drawing/2014/main" id="{531D0563-B39F-46E6-AC0D-1CDBD9E8989A}"/>
              </a:ext>
            </a:extLst>
          </p:cNvPr>
          <p:cNvSpPr>
            <a:spLocks noGrp="1"/>
          </p:cNvSpPr>
          <p:nvPr>
            <p:ph type="title" hasCustomPrompt="1"/>
          </p:nvPr>
        </p:nvSpPr>
        <p:spPr>
          <a:xfrm>
            <a:off x="518160" y="524172"/>
            <a:ext cx="2578099" cy="2508588"/>
          </a:xfrm>
        </p:spPr>
        <p:txBody>
          <a:bodyPr lIns="0" anchor="t">
            <a:normAutofit/>
          </a:bodyPr>
          <a:lstStyle>
            <a:lvl1pPr algn="l">
              <a:defRPr sz="4000">
                <a:latin typeface="+mj-lt"/>
              </a:defRPr>
            </a:lvl1pPr>
          </a:lstStyle>
          <a:p>
            <a:r>
              <a:rPr lang="en-US" noProof="0"/>
              <a:t>Click to Add </a:t>
            </a:r>
            <a:br>
              <a:rPr lang="en-US" noProof="0"/>
            </a:br>
            <a:r>
              <a:rPr lang="en-US" noProof="0"/>
              <a:t>Slide Title Here</a:t>
            </a:r>
          </a:p>
        </p:txBody>
      </p:sp>
      <p:sp>
        <p:nvSpPr>
          <p:cNvPr id="12" name="Shape 62">
            <a:extLst>
              <a:ext uri="{FF2B5EF4-FFF2-40B4-BE49-F238E27FC236}">
                <a16:creationId xmlns:a16="http://schemas.microsoft.com/office/drawing/2014/main" id="{59957839-E665-BC13-CA4A-F3BB6040E9DC}"/>
              </a:ext>
            </a:extLst>
          </p:cNvPr>
          <p:cNvSpPr/>
          <p:nvPr userDrawn="1"/>
        </p:nvSpPr>
        <p:spPr>
          <a:xfrm rot="16200000" flipV="1">
            <a:off x="7122169" y="-705637"/>
            <a:ext cx="0" cy="1930310"/>
          </a:xfrm>
          <a:prstGeom prst="line">
            <a:avLst/>
          </a:prstGeom>
          <a:ln w="19050">
            <a:solidFill>
              <a:schemeClr val="tx2"/>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dirty="0"/>
          </a:p>
        </p:txBody>
      </p:sp>
      <p:sp>
        <p:nvSpPr>
          <p:cNvPr id="18" name="TextBox 17">
            <a:extLst>
              <a:ext uri="{FF2B5EF4-FFF2-40B4-BE49-F238E27FC236}">
                <a16:creationId xmlns:a16="http://schemas.microsoft.com/office/drawing/2014/main" id="{4DB9D5DB-8BDC-C282-6799-BB9A9EBC8248}"/>
              </a:ext>
            </a:extLst>
          </p:cNvPr>
          <p:cNvSpPr txBox="1"/>
          <p:nvPr userDrawn="1"/>
        </p:nvSpPr>
        <p:spPr>
          <a:xfrm>
            <a:off x="6144810" y="-39469"/>
            <a:ext cx="1930310" cy="307777"/>
          </a:xfrm>
          <a:prstGeom prst="rect">
            <a:avLst/>
          </a:prstGeom>
          <a:noFill/>
        </p:spPr>
        <p:txBody>
          <a:bodyPr wrap="square" rtlCol="0">
            <a:spAutoFit/>
          </a:bodyPr>
          <a:lstStyle/>
          <a:p>
            <a:pPr algn="ctr"/>
            <a:r>
              <a:rPr lang="en-US" sz="1400" dirty="0"/>
              <a:t>Results: 3D/2D TACs</a:t>
            </a:r>
          </a:p>
        </p:txBody>
      </p:sp>
    </p:spTree>
    <p:extLst>
      <p:ext uri="{BB962C8B-B14F-4D97-AF65-F5344CB8AC3E}">
        <p14:creationId xmlns:p14="http://schemas.microsoft.com/office/powerpoint/2010/main" val="10443766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Slide Divider with Image">
    <p:bg>
      <p:bgPr>
        <a:solidFill>
          <a:schemeClr val="accent1"/>
        </a:soli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D373C762-8092-4F49-BC46-91BCA0557F23}"/>
              </a:ext>
            </a:extLst>
          </p:cNvPr>
          <p:cNvSpPr>
            <a:spLocks noGrp="1"/>
          </p:cNvSpPr>
          <p:nvPr>
            <p:ph type="pic" sz="quarter" idx="10"/>
          </p:nvPr>
        </p:nvSpPr>
        <p:spPr>
          <a:xfrm>
            <a:off x="0" y="0"/>
            <a:ext cx="12191999" cy="6858000"/>
          </a:xfrm>
          <a:custGeom>
            <a:avLst/>
            <a:gdLst>
              <a:gd name="connsiteX0" fmla="*/ 0 w 12191999"/>
              <a:gd name="connsiteY0" fmla="*/ 0 h 6858000"/>
              <a:gd name="connsiteX1" fmla="*/ 12191999 w 12191999"/>
              <a:gd name="connsiteY1" fmla="*/ 0 h 6858000"/>
              <a:gd name="connsiteX2" fmla="*/ 12191999 w 12191999"/>
              <a:gd name="connsiteY2" fmla="*/ 2430682 h 6858000"/>
              <a:gd name="connsiteX3" fmla="*/ 3823504 w 12191999"/>
              <a:gd name="connsiteY3" fmla="*/ 2430682 h 6858000"/>
              <a:gd name="connsiteX4" fmla="*/ 3823504 w 12191999"/>
              <a:gd name="connsiteY4" fmla="*/ 6335120 h 6858000"/>
              <a:gd name="connsiteX5" fmla="*/ 12191999 w 12191999"/>
              <a:gd name="connsiteY5" fmla="*/ 6335120 h 6858000"/>
              <a:gd name="connsiteX6" fmla="*/ 12191999 w 12191999"/>
              <a:gd name="connsiteY6" fmla="*/ 6858000 h 6858000"/>
              <a:gd name="connsiteX7" fmla="*/ 0 w 12191999"/>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1999" h="6858000">
                <a:moveTo>
                  <a:pt x="0" y="0"/>
                </a:moveTo>
                <a:lnTo>
                  <a:pt x="12191999" y="0"/>
                </a:lnTo>
                <a:lnTo>
                  <a:pt x="12191999" y="2430682"/>
                </a:lnTo>
                <a:lnTo>
                  <a:pt x="3823504" y="2430682"/>
                </a:lnTo>
                <a:lnTo>
                  <a:pt x="3823504" y="6335120"/>
                </a:lnTo>
                <a:lnTo>
                  <a:pt x="12191999" y="6335120"/>
                </a:lnTo>
                <a:lnTo>
                  <a:pt x="12191999" y="6858000"/>
                </a:lnTo>
                <a:lnTo>
                  <a:pt x="0" y="6858000"/>
                </a:lnTo>
                <a:close/>
              </a:path>
            </a:pathLst>
          </a:custGeom>
          <a:solidFill>
            <a:schemeClr val="bg1"/>
          </a:solidFill>
        </p:spPr>
        <p:txBody>
          <a:bodyPr wrap="square">
            <a:noAutofit/>
          </a:bodyPr>
          <a:lstStyle/>
          <a:p>
            <a:r>
              <a:rPr lang="en-US"/>
              <a:t>Click icon to add picture</a:t>
            </a:r>
            <a:endParaRPr lang="en-US" dirty="0"/>
          </a:p>
        </p:txBody>
      </p:sp>
      <p:sp>
        <p:nvSpPr>
          <p:cNvPr id="8" name="Title 1">
            <a:extLst>
              <a:ext uri="{FF2B5EF4-FFF2-40B4-BE49-F238E27FC236}">
                <a16:creationId xmlns:a16="http://schemas.microsoft.com/office/drawing/2014/main" id="{0E919B9B-5D3F-4FF0-A499-8925E9560B94}"/>
              </a:ext>
            </a:extLst>
          </p:cNvPr>
          <p:cNvSpPr>
            <a:spLocks noGrp="1"/>
          </p:cNvSpPr>
          <p:nvPr>
            <p:ph type="title" hasCustomPrompt="1"/>
          </p:nvPr>
        </p:nvSpPr>
        <p:spPr>
          <a:xfrm>
            <a:off x="4403208" y="2870519"/>
            <a:ext cx="7252505" cy="891250"/>
          </a:xfrm>
        </p:spPr>
        <p:txBody>
          <a:bodyPr anchor="t">
            <a:noAutofit/>
          </a:bodyPr>
          <a:lstStyle>
            <a:lvl1pPr>
              <a:defRPr sz="5000" b="1">
                <a:solidFill>
                  <a:schemeClr val="bg1"/>
                </a:solidFill>
                <a:latin typeface="+mj-lt"/>
              </a:defRPr>
            </a:lvl1pPr>
          </a:lstStyle>
          <a:p>
            <a:r>
              <a:rPr lang="en-US" dirty="0"/>
              <a:t>CLICK TO ADD TITLE</a:t>
            </a:r>
          </a:p>
        </p:txBody>
      </p:sp>
      <p:sp>
        <p:nvSpPr>
          <p:cNvPr id="9" name="Text Placeholder 12">
            <a:extLst>
              <a:ext uri="{FF2B5EF4-FFF2-40B4-BE49-F238E27FC236}">
                <a16:creationId xmlns:a16="http://schemas.microsoft.com/office/drawing/2014/main" id="{89A80859-BDA6-44AA-A750-4E06108B9B2B}"/>
              </a:ext>
            </a:extLst>
          </p:cNvPr>
          <p:cNvSpPr>
            <a:spLocks noGrp="1"/>
          </p:cNvSpPr>
          <p:nvPr>
            <p:ph type="body" sz="quarter" idx="14" hasCustomPrompt="1"/>
          </p:nvPr>
        </p:nvSpPr>
        <p:spPr>
          <a:xfrm>
            <a:off x="4403209" y="3958542"/>
            <a:ext cx="7252504" cy="338549"/>
          </a:xfrm>
        </p:spPr>
        <p:txBody>
          <a:bodyPr>
            <a:normAutofit/>
          </a:bodyPr>
          <a:lstStyle>
            <a:lvl1pPr marL="0" indent="0">
              <a:buNone/>
              <a:defRPr sz="1600" spc="300">
                <a:solidFill>
                  <a:schemeClr val="bg1"/>
                </a:solidFill>
                <a:latin typeface="+mn-lt"/>
                <a:cs typeface="Arial" panose="020B0604020202020204" pitchFamily="34" charset="0"/>
              </a:defRPr>
            </a:lvl1pPr>
          </a:lstStyle>
          <a:p>
            <a:pPr lvl="0"/>
            <a:r>
              <a:rPr lang="en-US" dirty="0"/>
              <a:t>SUBTITLE GOES HERE</a:t>
            </a:r>
          </a:p>
        </p:txBody>
      </p:sp>
      <p:sp>
        <p:nvSpPr>
          <p:cNvPr id="10" name="Shape 62">
            <a:extLst>
              <a:ext uri="{FF2B5EF4-FFF2-40B4-BE49-F238E27FC236}">
                <a16:creationId xmlns:a16="http://schemas.microsoft.com/office/drawing/2014/main" id="{171AB7B1-2963-43C8-84A5-2FCF188ACF42}"/>
              </a:ext>
            </a:extLst>
          </p:cNvPr>
          <p:cNvSpPr/>
          <p:nvPr userDrawn="1"/>
        </p:nvSpPr>
        <p:spPr>
          <a:xfrm rot="16200000" flipV="1">
            <a:off x="4788658" y="2817190"/>
            <a:ext cx="0" cy="1930310"/>
          </a:xfrm>
          <a:prstGeom prst="line">
            <a:avLst/>
          </a:prstGeom>
          <a:ln w="25400">
            <a:solidFill>
              <a:schemeClr val="bg1"/>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423565040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1_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AB4EF4F-0A84-4C50-B171-F044231527B2}"/>
              </a:ext>
            </a:extLst>
          </p:cNvPr>
          <p:cNvSpPr/>
          <p:nvPr userDrawn="1"/>
        </p:nvSpPr>
        <p:spPr>
          <a:xfrm>
            <a:off x="0" y="0"/>
            <a:ext cx="12192000" cy="68775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Picture Placeholder 6">
            <a:extLst>
              <a:ext uri="{FF2B5EF4-FFF2-40B4-BE49-F238E27FC236}">
                <a16:creationId xmlns:a16="http://schemas.microsoft.com/office/drawing/2014/main" id="{18957288-25D1-4D25-BECD-5A2E6A888185}"/>
              </a:ext>
            </a:extLst>
          </p:cNvPr>
          <p:cNvSpPr>
            <a:spLocks noGrp="1"/>
          </p:cNvSpPr>
          <p:nvPr>
            <p:ph type="pic" sz="quarter" idx="13"/>
          </p:nvPr>
        </p:nvSpPr>
        <p:spPr>
          <a:xfrm>
            <a:off x="3236595" y="524172"/>
            <a:ext cx="8813443" cy="6036966"/>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a:t>Click icon to add picture</a:t>
            </a:r>
            <a:endParaRPr lang="en-US" noProof="0" dirty="0"/>
          </a:p>
        </p:txBody>
      </p:sp>
      <p:sp>
        <p:nvSpPr>
          <p:cNvPr id="8" name="Title 1">
            <a:extLst>
              <a:ext uri="{FF2B5EF4-FFF2-40B4-BE49-F238E27FC236}">
                <a16:creationId xmlns:a16="http://schemas.microsoft.com/office/drawing/2014/main" id="{531D0563-B39F-46E6-AC0D-1CDBD9E8989A}"/>
              </a:ext>
            </a:extLst>
          </p:cNvPr>
          <p:cNvSpPr>
            <a:spLocks noGrp="1"/>
          </p:cNvSpPr>
          <p:nvPr>
            <p:ph type="title" hasCustomPrompt="1"/>
          </p:nvPr>
        </p:nvSpPr>
        <p:spPr>
          <a:xfrm>
            <a:off x="518160" y="524172"/>
            <a:ext cx="2578099" cy="2508588"/>
          </a:xfrm>
        </p:spPr>
        <p:txBody>
          <a:bodyPr lIns="0" anchor="t">
            <a:normAutofit/>
          </a:bodyPr>
          <a:lstStyle>
            <a:lvl1pPr algn="l">
              <a:defRPr sz="4000">
                <a:latin typeface="+mj-lt"/>
              </a:defRPr>
            </a:lvl1pPr>
          </a:lstStyle>
          <a:p>
            <a:r>
              <a:rPr lang="en-US" noProof="0"/>
              <a:t>Click to Add </a:t>
            </a:r>
            <a:br>
              <a:rPr lang="en-US" noProof="0"/>
            </a:br>
            <a:r>
              <a:rPr lang="en-US" noProof="0"/>
              <a:t>Slide Title Here</a:t>
            </a:r>
          </a:p>
        </p:txBody>
      </p:sp>
      <p:sp>
        <p:nvSpPr>
          <p:cNvPr id="10" name="Shape 62">
            <a:extLst>
              <a:ext uri="{FF2B5EF4-FFF2-40B4-BE49-F238E27FC236}">
                <a16:creationId xmlns:a16="http://schemas.microsoft.com/office/drawing/2014/main" id="{A4AB2798-D688-86C9-2B98-2A92F825E934}"/>
              </a:ext>
            </a:extLst>
          </p:cNvPr>
          <p:cNvSpPr/>
          <p:nvPr userDrawn="1"/>
        </p:nvSpPr>
        <p:spPr>
          <a:xfrm rot="16200000" flipV="1">
            <a:off x="9174507" y="-705637"/>
            <a:ext cx="0" cy="1930310"/>
          </a:xfrm>
          <a:prstGeom prst="line">
            <a:avLst/>
          </a:prstGeom>
          <a:ln w="19050">
            <a:solidFill>
              <a:schemeClr val="tx2"/>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dirty="0"/>
          </a:p>
        </p:txBody>
      </p:sp>
      <p:sp>
        <p:nvSpPr>
          <p:cNvPr id="19" name="TextBox 18">
            <a:extLst>
              <a:ext uri="{FF2B5EF4-FFF2-40B4-BE49-F238E27FC236}">
                <a16:creationId xmlns:a16="http://schemas.microsoft.com/office/drawing/2014/main" id="{3352771B-E572-9754-B63C-DC47EBA345FE}"/>
              </a:ext>
            </a:extLst>
          </p:cNvPr>
          <p:cNvSpPr txBox="1"/>
          <p:nvPr userDrawn="1"/>
        </p:nvSpPr>
        <p:spPr>
          <a:xfrm>
            <a:off x="8172742" y="-39469"/>
            <a:ext cx="1930310" cy="307777"/>
          </a:xfrm>
          <a:prstGeom prst="rect">
            <a:avLst/>
          </a:prstGeom>
          <a:noFill/>
        </p:spPr>
        <p:txBody>
          <a:bodyPr wrap="square" rtlCol="0">
            <a:spAutoFit/>
          </a:bodyPr>
          <a:lstStyle/>
          <a:p>
            <a:pPr algn="ctr"/>
            <a:r>
              <a:rPr lang="en-US" sz="1400" dirty="0"/>
              <a:t>Results: SPCT</a:t>
            </a:r>
          </a:p>
        </p:txBody>
      </p:sp>
    </p:spTree>
    <p:extLst>
      <p:ext uri="{BB962C8B-B14F-4D97-AF65-F5344CB8AC3E}">
        <p14:creationId xmlns:p14="http://schemas.microsoft.com/office/powerpoint/2010/main" val="109937362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2_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AB4EF4F-0A84-4C50-B171-F044231527B2}"/>
              </a:ext>
            </a:extLst>
          </p:cNvPr>
          <p:cNvSpPr/>
          <p:nvPr userDrawn="1"/>
        </p:nvSpPr>
        <p:spPr>
          <a:xfrm>
            <a:off x="0" y="0"/>
            <a:ext cx="12192000" cy="68775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Picture Placeholder 6">
            <a:extLst>
              <a:ext uri="{FF2B5EF4-FFF2-40B4-BE49-F238E27FC236}">
                <a16:creationId xmlns:a16="http://schemas.microsoft.com/office/drawing/2014/main" id="{18957288-25D1-4D25-BECD-5A2E6A888185}"/>
              </a:ext>
            </a:extLst>
          </p:cNvPr>
          <p:cNvSpPr>
            <a:spLocks noGrp="1"/>
          </p:cNvSpPr>
          <p:nvPr>
            <p:ph type="pic" sz="quarter" idx="13"/>
          </p:nvPr>
        </p:nvSpPr>
        <p:spPr>
          <a:xfrm>
            <a:off x="3236595" y="524172"/>
            <a:ext cx="8813443" cy="6036966"/>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a:t>Click icon to add picture</a:t>
            </a:r>
            <a:endParaRPr lang="en-US" noProof="0" dirty="0"/>
          </a:p>
        </p:txBody>
      </p:sp>
      <p:sp>
        <p:nvSpPr>
          <p:cNvPr id="8" name="Title 1">
            <a:extLst>
              <a:ext uri="{FF2B5EF4-FFF2-40B4-BE49-F238E27FC236}">
                <a16:creationId xmlns:a16="http://schemas.microsoft.com/office/drawing/2014/main" id="{531D0563-B39F-46E6-AC0D-1CDBD9E8989A}"/>
              </a:ext>
            </a:extLst>
          </p:cNvPr>
          <p:cNvSpPr>
            <a:spLocks noGrp="1"/>
          </p:cNvSpPr>
          <p:nvPr>
            <p:ph type="title" hasCustomPrompt="1"/>
          </p:nvPr>
        </p:nvSpPr>
        <p:spPr>
          <a:xfrm>
            <a:off x="518160" y="524172"/>
            <a:ext cx="2578099" cy="2508588"/>
          </a:xfrm>
        </p:spPr>
        <p:txBody>
          <a:bodyPr lIns="0" anchor="t">
            <a:normAutofit/>
          </a:bodyPr>
          <a:lstStyle>
            <a:lvl1pPr algn="l">
              <a:defRPr sz="4000">
                <a:latin typeface="+mj-lt"/>
              </a:defRPr>
            </a:lvl1pPr>
          </a:lstStyle>
          <a:p>
            <a:r>
              <a:rPr lang="en-US" noProof="0"/>
              <a:t>Click to Add </a:t>
            </a:r>
            <a:br>
              <a:rPr lang="en-US" noProof="0"/>
            </a:br>
            <a:r>
              <a:rPr lang="en-US" noProof="0"/>
              <a:t>Slide Title Here</a:t>
            </a:r>
          </a:p>
        </p:txBody>
      </p:sp>
      <p:sp>
        <p:nvSpPr>
          <p:cNvPr id="5" name="Shape 62">
            <a:extLst>
              <a:ext uri="{FF2B5EF4-FFF2-40B4-BE49-F238E27FC236}">
                <a16:creationId xmlns:a16="http://schemas.microsoft.com/office/drawing/2014/main" id="{8C277864-7F75-54C3-A93F-AE4796978D23}"/>
              </a:ext>
            </a:extLst>
          </p:cNvPr>
          <p:cNvSpPr/>
          <p:nvPr userDrawn="1"/>
        </p:nvSpPr>
        <p:spPr>
          <a:xfrm rot="16200000" flipV="1">
            <a:off x="11226845" y="-705636"/>
            <a:ext cx="0" cy="1930310"/>
          </a:xfrm>
          <a:prstGeom prst="line">
            <a:avLst/>
          </a:prstGeom>
          <a:ln w="19050">
            <a:solidFill>
              <a:schemeClr val="tx2"/>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dirty="0"/>
          </a:p>
        </p:txBody>
      </p:sp>
      <p:sp>
        <p:nvSpPr>
          <p:cNvPr id="17" name="TextBox 16">
            <a:extLst>
              <a:ext uri="{FF2B5EF4-FFF2-40B4-BE49-F238E27FC236}">
                <a16:creationId xmlns:a16="http://schemas.microsoft.com/office/drawing/2014/main" id="{66C3EA0F-B755-4799-E06C-438319CD52D8}"/>
              </a:ext>
            </a:extLst>
          </p:cNvPr>
          <p:cNvSpPr txBox="1"/>
          <p:nvPr userDrawn="1"/>
        </p:nvSpPr>
        <p:spPr>
          <a:xfrm>
            <a:off x="10261690" y="-54813"/>
            <a:ext cx="1930310" cy="307777"/>
          </a:xfrm>
          <a:prstGeom prst="rect">
            <a:avLst/>
          </a:prstGeom>
          <a:noFill/>
        </p:spPr>
        <p:txBody>
          <a:bodyPr wrap="square" rtlCol="0">
            <a:spAutoFit/>
          </a:bodyPr>
          <a:lstStyle/>
          <a:p>
            <a:pPr algn="ctr"/>
            <a:r>
              <a:rPr lang="en-US" sz="1400" dirty="0"/>
              <a:t>Conclusion</a:t>
            </a:r>
          </a:p>
        </p:txBody>
      </p:sp>
    </p:spTree>
    <p:extLst>
      <p:ext uri="{BB962C8B-B14F-4D97-AF65-F5344CB8AC3E}">
        <p14:creationId xmlns:p14="http://schemas.microsoft.com/office/powerpoint/2010/main" val="37832500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3" name="Picture Placeholder 4">
            <a:extLst>
              <a:ext uri="{FF2B5EF4-FFF2-40B4-BE49-F238E27FC236}">
                <a16:creationId xmlns:a16="http://schemas.microsoft.com/office/drawing/2014/main" id="{AC817481-FC70-46B9-B779-4E5C04778C8E}"/>
              </a:ext>
            </a:extLst>
          </p:cNvPr>
          <p:cNvSpPr>
            <a:spLocks noGrp="1"/>
          </p:cNvSpPr>
          <p:nvPr>
            <p:ph type="pic" sz="quarter" idx="10"/>
          </p:nvPr>
        </p:nvSpPr>
        <p:spPr>
          <a:xfrm>
            <a:off x="212725" y="198755"/>
            <a:ext cx="3856038" cy="4235450"/>
          </a:xfrm>
          <a:solidFill>
            <a:schemeClr val="bg1">
              <a:lumMod val="95000"/>
            </a:schemeClr>
          </a:solidFill>
        </p:spPr>
        <p:txBody>
          <a:bodyPr/>
          <a:lstStyle/>
          <a:p>
            <a:r>
              <a:rPr lang="en-US"/>
              <a:t>Click icon to add picture</a:t>
            </a:r>
            <a:endParaRPr lang="en-US" dirty="0"/>
          </a:p>
        </p:txBody>
      </p:sp>
      <p:sp>
        <p:nvSpPr>
          <p:cNvPr id="4" name="Picture Placeholder 4">
            <a:extLst>
              <a:ext uri="{FF2B5EF4-FFF2-40B4-BE49-F238E27FC236}">
                <a16:creationId xmlns:a16="http://schemas.microsoft.com/office/drawing/2014/main" id="{D653D0B5-B695-4544-91E9-B8223EA713FF}"/>
              </a:ext>
            </a:extLst>
          </p:cNvPr>
          <p:cNvSpPr>
            <a:spLocks noGrp="1"/>
          </p:cNvSpPr>
          <p:nvPr>
            <p:ph type="pic" sz="quarter" idx="11"/>
          </p:nvPr>
        </p:nvSpPr>
        <p:spPr>
          <a:xfrm>
            <a:off x="4312285" y="198755"/>
            <a:ext cx="7651115" cy="4235450"/>
          </a:xfrm>
          <a:solidFill>
            <a:schemeClr val="bg1">
              <a:lumMod val="95000"/>
            </a:schemeClr>
          </a:solidFill>
        </p:spPr>
        <p:txBody>
          <a:bodyPr/>
          <a:lstStyle/>
          <a:p>
            <a:r>
              <a:rPr lang="en-US"/>
              <a:t>Click icon to add picture</a:t>
            </a:r>
            <a:endParaRPr lang="en-US" dirty="0"/>
          </a:p>
        </p:txBody>
      </p:sp>
      <p:sp>
        <p:nvSpPr>
          <p:cNvPr id="5" name="Picture Placeholder 4">
            <a:extLst>
              <a:ext uri="{FF2B5EF4-FFF2-40B4-BE49-F238E27FC236}">
                <a16:creationId xmlns:a16="http://schemas.microsoft.com/office/drawing/2014/main" id="{00DB6AEA-811C-4554-97AF-7D4F2639BDC7}"/>
              </a:ext>
            </a:extLst>
          </p:cNvPr>
          <p:cNvSpPr>
            <a:spLocks noGrp="1"/>
          </p:cNvSpPr>
          <p:nvPr>
            <p:ph type="pic" sz="quarter" idx="12"/>
          </p:nvPr>
        </p:nvSpPr>
        <p:spPr>
          <a:xfrm>
            <a:off x="213361" y="4648200"/>
            <a:ext cx="7651116" cy="2011679"/>
          </a:xfrm>
          <a:solidFill>
            <a:schemeClr val="bg1">
              <a:lumMod val="95000"/>
            </a:schemeClr>
          </a:solidFill>
        </p:spPr>
        <p:txBody>
          <a:bodyPr/>
          <a:lstStyle/>
          <a:p>
            <a:r>
              <a:rPr lang="en-US"/>
              <a:t>Click icon to add picture</a:t>
            </a:r>
            <a:endParaRPr lang="en-US" dirty="0"/>
          </a:p>
        </p:txBody>
      </p:sp>
      <p:sp>
        <p:nvSpPr>
          <p:cNvPr id="6" name="Picture Placeholder 4">
            <a:extLst>
              <a:ext uri="{FF2B5EF4-FFF2-40B4-BE49-F238E27FC236}">
                <a16:creationId xmlns:a16="http://schemas.microsoft.com/office/drawing/2014/main" id="{75694821-2A94-40B8-8AAD-3E3762AFD388}"/>
              </a:ext>
            </a:extLst>
          </p:cNvPr>
          <p:cNvSpPr>
            <a:spLocks noGrp="1"/>
          </p:cNvSpPr>
          <p:nvPr>
            <p:ph type="pic" sz="quarter" idx="13"/>
          </p:nvPr>
        </p:nvSpPr>
        <p:spPr>
          <a:xfrm>
            <a:off x="8122919" y="4648200"/>
            <a:ext cx="3855721" cy="2011679"/>
          </a:xfrm>
          <a:solidFill>
            <a:schemeClr val="bg1">
              <a:lumMod val="95000"/>
            </a:schemeClr>
          </a:solidFill>
        </p:spPr>
        <p:txBody>
          <a:bodyPr/>
          <a:lstStyle/>
          <a:p>
            <a:r>
              <a:rPr lang="en-US"/>
              <a:t>Click icon to add picture</a:t>
            </a:r>
            <a:endParaRPr lang="en-US" dirty="0"/>
          </a:p>
        </p:txBody>
      </p:sp>
    </p:spTree>
    <p:extLst>
      <p:ext uri="{BB962C8B-B14F-4D97-AF65-F5344CB8AC3E}">
        <p14:creationId xmlns:p14="http://schemas.microsoft.com/office/powerpoint/2010/main" val="353227717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EAF07-D4E4-498A-BB31-18B2BF061A1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ADC3D89-993B-4E9A-95BD-45DC58F2611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641968C-8DCA-4B09-8AEB-47B78183C6AD}"/>
              </a:ext>
            </a:extLst>
          </p:cNvPr>
          <p:cNvSpPr>
            <a:spLocks noGrp="1"/>
          </p:cNvSpPr>
          <p:nvPr>
            <p:ph type="dt" sz="half" idx="10"/>
          </p:nvPr>
        </p:nvSpPr>
        <p:spPr/>
        <p:txBody>
          <a:bodyPr/>
          <a:lstStyle/>
          <a:p>
            <a:fld id="{241F8B17-BE9F-4F5B-9493-3703C1B59EDF}" type="datetimeFigureOut">
              <a:rPr lang="en-US" smtClean="0"/>
              <a:t>6/30/2025</a:t>
            </a:fld>
            <a:endParaRPr lang="en-US"/>
          </a:p>
        </p:txBody>
      </p:sp>
      <p:sp>
        <p:nvSpPr>
          <p:cNvPr id="5" name="Footer Placeholder 4">
            <a:extLst>
              <a:ext uri="{FF2B5EF4-FFF2-40B4-BE49-F238E27FC236}">
                <a16:creationId xmlns:a16="http://schemas.microsoft.com/office/drawing/2014/main" id="{E914C63F-9138-47CA-B0CB-E600F1643C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0099BD-27DA-41DB-85CF-F350E6883970}"/>
              </a:ext>
            </a:extLst>
          </p:cNvPr>
          <p:cNvSpPr>
            <a:spLocks noGrp="1"/>
          </p:cNvSpPr>
          <p:nvPr>
            <p:ph type="sldNum" sz="quarter" idx="12"/>
          </p:nvPr>
        </p:nvSpPr>
        <p:spPr/>
        <p:txBody>
          <a:bodyPr/>
          <a:lstStyle/>
          <a:p>
            <a:fld id="{B8CEAAFE-FDC7-4F2F-9BEC-BF2D450E2B6C}" type="slidenum">
              <a:rPr lang="en-US" smtClean="0"/>
              <a:t>‹#›</a:t>
            </a:fld>
            <a:endParaRPr lang="en-US"/>
          </a:p>
        </p:txBody>
      </p:sp>
    </p:spTree>
    <p:extLst>
      <p:ext uri="{BB962C8B-B14F-4D97-AF65-F5344CB8AC3E}">
        <p14:creationId xmlns:p14="http://schemas.microsoft.com/office/powerpoint/2010/main" val="46689201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3_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AB4EF4F-0A84-4C50-B171-F044231527B2}"/>
              </a:ext>
            </a:extLst>
          </p:cNvPr>
          <p:cNvSpPr/>
          <p:nvPr userDrawn="1"/>
        </p:nvSpPr>
        <p:spPr>
          <a:xfrm>
            <a:off x="0" y="0"/>
            <a:ext cx="12192000" cy="68775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Shape 62">
            <a:extLst>
              <a:ext uri="{FF2B5EF4-FFF2-40B4-BE49-F238E27FC236}">
                <a16:creationId xmlns:a16="http://schemas.microsoft.com/office/drawing/2014/main" id="{6E9D60E8-C643-EDBA-5AA9-1AE5468001D3}"/>
              </a:ext>
            </a:extLst>
          </p:cNvPr>
          <p:cNvSpPr/>
          <p:nvPr userDrawn="1"/>
        </p:nvSpPr>
        <p:spPr>
          <a:xfrm rot="16200000" flipV="1">
            <a:off x="3032746" y="-705637"/>
            <a:ext cx="0" cy="1930310"/>
          </a:xfrm>
          <a:prstGeom prst="line">
            <a:avLst/>
          </a:prstGeom>
          <a:ln w="19050">
            <a:solidFill>
              <a:schemeClr val="tx2"/>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dirty="0"/>
          </a:p>
        </p:txBody>
      </p:sp>
      <p:sp>
        <p:nvSpPr>
          <p:cNvPr id="5" name="Shape 62">
            <a:extLst>
              <a:ext uri="{FF2B5EF4-FFF2-40B4-BE49-F238E27FC236}">
                <a16:creationId xmlns:a16="http://schemas.microsoft.com/office/drawing/2014/main" id="{8C277864-7F75-54C3-A93F-AE4796978D23}"/>
              </a:ext>
            </a:extLst>
          </p:cNvPr>
          <p:cNvSpPr/>
          <p:nvPr userDrawn="1"/>
        </p:nvSpPr>
        <p:spPr>
          <a:xfrm rot="16200000" flipV="1">
            <a:off x="11226845" y="-705636"/>
            <a:ext cx="0" cy="1930310"/>
          </a:xfrm>
          <a:prstGeom prst="line">
            <a:avLst/>
          </a:prstGeom>
          <a:ln w="19050">
            <a:solidFill>
              <a:schemeClr val="tx2"/>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dirty="0"/>
          </a:p>
        </p:txBody>
      </p:sp>
      <p:sp>
        <p:nvSpPr>
          <p:cNvPr id="10" name="Shape 62">
            <a:extLst>
              <a:ext uri="{FF2B5EF4-FFF2-40B4-BE49-F238E27FC236}">
                <a16:creationId xmlns:a16="http://schemas.microsoft.com/office/drawing/2014/main" id="{A4AB2798-D688-86C9-2B98-2A92F825E934}"/>
              </a:ext>
            </a:extLst>
          </p:cNvPr>
          <p:cNvSpPr/>
          <p:nvPr userDrawn="1"/>
        </p:nvSpPr>
        <p:spPr>
          <a:xfrm rot="16200000" flipV="1">
            <a:off x="9174507" y="-705637"/>
            <a:ext cx="0" cy="1930310"/>
          </a:xfrm>
          <a:prstGeom prst="line">
            <a:avLst/>
          </a:prstGeom>
          <a:ln w="19050">
            <a:solidFill>
              <a:schemeClr val="tx2"/>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dirty="0"/>
          </a:p>
        </p:txBody>
      </p:sp>
      <p:sp>
        <p:nvSpPr>
          <p:cNvPr id="11" name="Shape 62">
            <a:extLst>
              <a:ext uri="{FF2B5EF4-FFF2-40B4-BE49-F238E27FC236}">
                <a16:creationId xmlns:a16="http://schemas.microsoft.com/office/drawing/2014/main" id="{E06DBF0D-9366-4D43-4E68-A6F46589B5A1}"/>
              </a:ext>
            </a:extLst>
          </p:cNvPr>
          <p:cNvSpPr/>
          <p:nvPr userDrawn="1"/>
        </p:nvSpPr>
        <p:spPr>
          <a:xfrm rot="16200000" flipV="1">
            <a:off x="5069831" y="-705637"/>
            <a:ext cx="0" cy="1930310"/>
          </a:xfrm>
          <a:prstGeom prst="line">
            <a:avLst/>
          </a:prstGeom>
          <a:ln w="19050">
            <a:solidFill>
              <a:schemeClr val="tx2"/>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dirty="0"/>
          </a:p>
        </p:txBody>
      </p:sp>
      <p:sp>
        <p:nvSpPr>
          <p:cNvPr id="12" name="Shape 62">
            <a:extLst>
              <a:ext uri="{FF2B5EF4-FFF2-40B4-BE49-F238E27FC236}">
                <a16:creationId xmlns:a16="http://schemas.microsoft.com/office/drawing/2014/main" id="{59957839-E665-BC13-CA4A-F3BB6040E9DC}"/>
              </a:ext>
            </a:extLst>
          </p:cNvPr>
          <p:cNvSpPr/>
          <p:nvPr userDrawn="1"/>
        </p:nvSpPr>
        <p:spPr>
          <a:xfrm rot="16200000" flipV="1">
            <a:off x="7122169" y="-705637"/>
            <a:ext cx="0" cy="1930310"/>
          </a:xfrm>
          <a:prstGeom prst="line">
            <a:avLst/>
          </a:prstGeom>
          <a:ln w="19050">
            <a:solidFill>
              <a:schemeClr val="tx2"/>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dirty="0"/>
          </a:p>
        </p:txBody>
      </p:sp>
      <p:sp>
        <p:nvSpPr>
          <p:cNvPr id="14" name="TextBox 13">
            <a:extLst>
              <a:ext uri="{FF2B5EF4-FFF2-40B4-BE49-F238E27FC236}">
                <a16:creationId xmlns:a16="http://schemas.microsoft.com/office/drawing/2014/main" id="{96BDA717-1ACD-B11A-A33E-ED6EF56494AB}"/>
              </a:ext>
            </a:extLst>
          </p:cNvPr>
          <p:cNvSpPr txBox="1"/>
          <p:nvPr userDrawn="1"/>
        </p:nvSpPr>
        <p:spPr>
          <a:xfrm>
            <a:off x="2067591" y="-39469"/>
            <a:ext cx="1930310" cy="307777"/>
          </a:xfrm>
          <a:prstGeom prst="rect">
            <a:avLst/>
          </a:prstGeom>
          <a:noFill/>
        </p:spPr>
        <p:txBody>
          <a:bodyPr wrap="square" rtlCol="0">
            <a:spAutoFit/>
          </a:bodyPr>
          <a:lstStyle/>
          <a:p>
            <a:pPr algn="ctr"/>
            <a:r>
              <a:rPr lang="en-US" sz="1400" dirty="0"/>
              <a:t>Section Title</a:t>
            </a:r>
          </a:p>
        </p:txBody>
      </p:sp>
      <p:sp>
        <p:nvSpPr>
          <p:cNvPr id="9" name="Shape 62">
            <a:extLst>
              <a:ext uri="{FF2B5EF4-FFF2-40B4-BE49-F238E27FC236}">
                <a16:creationId xmlns:a16="http://schemas.microsoft.com/office/drawing/2014/main" id="{77A2F74A-3B1A-417B-8998-62F0E7EF0E74}"/>
              </a:ext>
            </a:extLst>
          </p:cNvPr>
          <p:cNvSpPr/>
          <p:nvPr userDrawn="1"/>
        </p:nvSpPr>
        <p:spPr>
          <a:xfrm rot="16200000" flipV="1">
            <a:off x="965155" y="-707528"/>
            <a:ext cx="0" cy="1930310"/>
          </a:xfrm>
          <a:prstGeom prst="line">
            <a:avLst/>
          </a:prstGeom>
          <a:ln w="19050">
            <a:solidFill>
              <a:schemeClr val="tx2"/>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dirty="0"/>
          </a:p>
        </p:txBody>
      </p:sp>
      <p:sp>
        <p:nvSpPr>
          <p:cNvPr id="15" name="TextBox 14">
            <a:extLst>
              <a:ext uri="{FF2B5EF4-FFF2-40B4-BE49-F238E27FC236}">
                <a16:creationId xmlns:a16="http://schemas.microsoft.com/office/drawing/2014/main" id="{BFFFB97D-922A-BBF9-3BA9-6F02A4CC5546}"/>
              </a:ext>
            </a:extLst>
          </p:cNvPr>
          <p:cNvSpPr txBox="1"/>
          <p:nvPr userDrawn="1"/>
        </p:nvSpPr>
        <p:spPr>
          <a:xfrm>
            <a:off x="0" y="-39469"/>
            <a:ext cx="1930310" cy="307777"/>
          </a:xfrm>
          <a:prstGeom prst="rect">
            <a:avLst/>
          </a:prstGeom>
          <a:noFill/>
        </p:spPr>
        <p:txBody>
          <a:bodyPr wrap="square" rtlCol="0">
            <a:spAutoFit/>
          </a:bodyPr>
          <a:lstStyle/>
          <a:p>
            <a:pPr algn="ctr"/>
            <a:r>
              <a:rPr lang="en-US" sz="1400" dirty="0"/>
              <a:t>Section Title</a:t>
            </a:r>
          </a:p>
        </p:txBody>
      </p:sp>
      <p:sp>
        <p:nvSpPr>
          <p:cNvPr id="16" name="TextBox 15">
            <a:extLst>
              <a:ext uri="{FF2B5EF4-FFF2-40B4-BE49-F238E27FC236}">
                <a16:creationId xmlns:a16="http://schemas.microsoft.com/office/drawing/2014/main" id="{96338325-EDE6-DCDD-D225-129BF237BEC6}"/>
              </a:ext>
            </a:extLst>
          </p:cNvPr>
          <p:cNvSpPr txBox="1"/>
          <p:nvPr userDrawn="1"/>
        </p:nvSpPr>
        <p:spPr>
          <a:xfrm>
            <a:off x="4116878" y="-39469"/>
            <a:ext cx="1930310" cy="307777"/>
          </a:xfrm>
          <a:prstGeom prst="rect">
            <a:avLst/>
          </a:prstGeom>
          <a:noFill/>
        </p:spPr>
        <p:txBody>
          <a:bodyPr wrap="square" rtlCol="0">
            <a:spAutoFit/>
          </a:bodyPr>
          <a:lstStyle/>
          <a:p>
            <a:pPr algn="ctr"/>
            <a:r>
              <a:rPr lang="en-US" sz="1400" dirty="0"/>
              <a:t>Section Title</a:t>
            </a:r>
          </a:p>
        </p:txBody>
      </p:sp>
      <p:sp>
        <p:nvSpPr>
          <p:cNvPr id="17" name="TextBox 16">
            <a:extLst>
              <a:ext uri="{FF2B5EF4-FFF2-40B4-BE49-F238E27FC236}">
                <a16:creationId xmlns:a16="http://schemas.microsoft.com/office/drawing/2014/main" id="{66C3EA0F-B755-4799-E06C-438319CD52D8}"/>
              </a:ext>
            </a:extLst>
          </p:cNvPr>
          <p:cNvSpPr txBox="1"/>
          <p:nvPr userDrawn="1"/>
        </p:nvSpPr>
        <p:spPr>
          <a:xfrm>
            <a:off x="10261690" y="-54813"/>
            <a:ext cx="1930310" cy="307777"/>
          </a:xfrm>
          <a:prstGeom prst="rect">
            <a:avLst/>
          </a:prstGeom>
          <a:noFill/>
        </p:spPr>
        <p:txBody>
          <a:bodyPr wrap="square" rtlCol="0">
            <a:spAutoFit/>
          </a:bodyPr>
          <a:lstStyle/>
          <a:p>
            <a:pPr algn="ctr"/>
            <a:r>
              <a:rPr lang="en-US" sz="1400" dirty="0"/>
              <a:t>Section Title</a:t>
            </a:r>
          </a:p>
        </p:txBody>
      </p:sp>
      <p:sp>
        <p:nvSpPr>
          <p:cNvPr id="18" name="TextBox 17">
            <a:extLst>
              <a:ext uri="{FF2B5EF4-FFF2-40B4-BE49-F238E27FC236}">
                <a16:creationId xmlns:a16="http://schemas.microsoft.com/office/drawing/2014/main" id="{4DB9D5DB-8BDC-C282-6799-BB9A9EBC8248}"/>
              </a:ext>
            </a:extLst>
          </p:cNvPr>
          <p:cNvSpPr txBox="1"/>
          <p:nvPr userDrawn="1"/>
        </p:nvSpPr>
        <p:spPr>
          <a:xfrm>
            <a:off x="6144810" y="-39469"/>
            <a:ext cx="1930310" cy="307777"/>
          </a:xfrm>
          <a:prstGeom prst="rect">
            <a:avLst/>
          </a:prstGeom>
          <a:noFill/>
        </p:spPr>
        <p:txBody>
          <a:bodyPr wrap="square" rtlCol="0">
            <a:spAutoFit/>
          </a:bodyPr>
          <a:lstStyle/>
          <a:p>
            <a:pPr algn="ctr"/>
            <a:r>
              <a:rPr lang="en-US" sz="1400" dirty="0"/>
              <a:t>Section Title</a:t>
            </a:r>
          </a:p>
        </p:txBody>
      </p:sp>
      <p:sp>
        <p:nvSpPr>
          <p:cNvPr id="19" name="TextBox 18">
            <a:extLst>
              <a:ext uri="{FF2B5EF4-FFF2-40B4-BE49-F238E27FC236}">
                <a16:creationId xmlns:a16="http://schemas.microsoft.com/office/drawing/2014/main" id="{3352771B-E572-9754-B63C-DC47EBA345FE}"/>
              </a:ext>
            </a:extLst>
          </p:cNvPr>
          <p:cNvSpPr txBox="1"/>
          <p:nvPr userDrawn="1"/>
        </p:nvSpPr>
        <p:spPr>
          <a:xfrm>
            <a:off x="8172742" y="-39469"/>
            <a:ext cx="1930310" cy="307777"/>
          </a:xfrm>
          <a:prstGeom prst="rect">
            <a:avLst/>
          </a:prstGeom>
          <a:noFill/>
        </p:spPr>
        <p:txBody>
          <a:bodyPr wrap="square" rtlCol="0">
            <a:spAutoFit/>
          </a:bodyPr>
          <a:lstStyle/>
          <a:p>
            <a:pPr algn="ctr"/>
            <a:r>
              <a:rPr lang="en-US" sz="1400" dirty="0"/>
              <a:t>Section Title</a:t>
            </a:r>
          </a:p>
        </p:txBody>
      </p:sp>
    </p:spTree>
    <p:extLst>
      <p:ext uri="{BB962C8B-B14F-4D97-AF65-F5344CB8AC3E}">
        <p14:creationId xmlns:p14="http://schemas.microsoft.com/office/powerpoint/2010/main" val="389110118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4_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AB4EF4F-0A84-4C50-B171-F044231527B2}"/>
              </a:ext>
            </a:extLst>
          </p:cNvPr>
          <p:cNvSpPr/>
          <p:nvPr userDrawn="1"/>
        </p:nvSpPr>
        <p:spPr>
          <a:xfrm>
            <a:off x="0" y="0"/>
            <a:ext cx="12192000" cy="68775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Shape 62">
            <a:extLst>
              <a:ext uri="{FF2B5EF4-FFF2-40B4-BE49-F238E27FC236}">
                <a16:creationId xmlns:a16="http://schemas.microsoft.com/office/drawing/2014/main" id="{77A2F74A-3B1A-417B-8998-62F0E7EF0E74}"/>
              </a:ext>
            </a:extLst>
          </p:cNvPr>
          <p:cNvSpPr/>
          <p:nvPr userDrawn="1"/>
        </p:nvSpPr>
        <p:spPr>
          <a:xfrm rot="16200000" flipV="1">
            <a:off x="965155" y="-707528"/>
            <a:ext cx="0" cy="1930310"/>
          </a:xfrm>
          <a:prstGeom prst="line">
            <a:avLst/>
          </a:prstGeom>
          <a:ln w="19050">
            <a:solidFill>
              <a:schemeClr val="tx2"/>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dirty="0"/>
          </a:p>
        </p:txBody>
      </p:sp>
      <p:sp>
        <p:nvSpPr>
          <p:cNvPr id="15" name="TextBox 14">
            <a:extLst>
              <a:ext uri="{FF2B5EF4-FFF2-40B4-BE49-F238E27FC236}">
                <a16:creationId xmlns:a16="http://schemas.microsoft.com/office/drawing/2014/main" id="{BFFFB97D-922A-BBF9-3BA9-6F02A4CC5546}"/>
              </a:ext>
            </a:extLst>
          </p:cNvPr>
          <p:cNvSpPr txBox="1"/>
          <p:nvPr userDrawn="1"/>
        </p:nvSpPr>
        <p:spPr>
          <a:xfrm>
            <a:off x="0" y="-39469"/>
            <a:ext cx="1930310" cy="307777"/>
          </a:xfrm>
          <a:prstGeom prst="rect">
            <a:avLst/>
          </a:prstGeom>
          <a:noFill/>
        </p:spPr>
        <p:txBody>
          <a:bodyPr wrap="square" rtlCol="0">
            <a:spAutoFit/>
          </a:bodyPr>
          <a:lstStyle/>
          <a:p>
            <a:pPr algn="ctr"/>
            <a:r>
              <a:rPr lang="en-US" sz="1400" dirty="0"/>
              <a:t>Introduction</a:t>
            </a:r>
          </a:p>
        </p:txBody>
      </p:sp>
    </p:spTree>
    <p:extLst>
      <p:ext uri="{BB962C8B-B14F-4D97-AF65-F5344CB8AC3E}">
        <p14:creationId xmlns:p14="http://schemas.microsoft.com/office/powerpoint/2010/main" val="222524944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20_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AB4EF4F-0A84-4C50-B171-F044231527B2}"/>
              </a:ext>
            </a:extLst>
          </p:cNvPr>
          <p:cNvSpPr/>
          <p:nvPr userDrawn="1"/>
        </p:nvSpPr>
        <p:spPr>
          <a:xfrm>
            <a:off x="0" y="0"/>
            <a:ext cx="12192000" cy="68775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Shape 62">
            <a:extLst>
              <a:ext uri="{FF2B5EF4-FFF2-40B4-BE49-F238E27FC236}">
                <a16:creationId xmlns:a16="http://schemas.microsoft.com/office/drawing/2014/main" id="{77A2F74A-3B1A-417B-8998-62F0E7EF0E74}"/>
              </a:ext>
            </a:extLst>
          </p:cNvPr>
          <p:cNvSpPr/>
          <p:nvPr userDrawn="1"/>
        </p:nvSpPr>
        <p:spPr>
          <a:xfrm rot="16200000" flipV="1">
            <a:off x="965155" y="-707528"/>
            <a:ext cx="0" cy="1930310"/>
          </a:xfrm>
          <a:prstGeom prst="line">
            <a:avLst/>
          </a:prstGeom>
          <a:ln w="19050">
            <a:solidFill>
              <a:schemeClr val="tx2"/>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dirty="0"/>
          </a:p>
        </p:txBody>
      </p:sp>
      <p:sp>
        <p:nvSpPr>
          <p:cNvPr id="15" name="TextBox 14">
            <a:extLst>
              <a:ext uri="{FF2B5EF4-FFF2-40B4-BE49-F238E27FC236}">
                <a16:creationId xmlns:a16="http://schemas.microsoft.com/office/drawing/2014/main" id="{BFFFB97D-922A-BBF9-3BA9-6F02A4CC5546}"/>
              </a:ext>
            </a:extLst>
          </p:cNvPr>
          <p:cNvSpPr txBox="1"/>
          <p:nvPr userDrawn="1"/>
        </p:nvSpPr>
        <p:spPr>
          <a:xfrm>
            <a:off x="0" y="-39469"/>
            <a:ext cx="1930310" cy="307777"/>
          </a:xfrm>
          <a:prstGeom prst="rect">
            <a:avLst/>
          </a:prstGeom>
          <a:noFill/>
        </p:spPr>
        <p:txBody>
          <a:bodyPr wrap="square" rtlCol="0">
            <a:spAutoFit/>
          </a:bodyPr>
          <a:lstStyle/>
          <a:p>
            <a:pPr algn="ctr"/>
            <a:r>
              <a:rPr lang="en-US" sz="1400" dirty="0"/>
              <a:t>Introduction</a:t>
            </a:r>
          </a:p>
        </p:txBody>
      </p:sp>
      <p:sp>
        <p:nvSpPr>
          <p:cNvPr id="2" name="Title 1">
            <a:extLst>
              <a:ext uri="{FF2B5EF4-FFF2-40B4-BE49-F238E27FC236}">
                <a16:creationId xmlns:a16="http://schemas.microsoft.com/office/drawing/2014/main" id="{95819019-04BC-6505-A72C-936B9C740250}"/>
              </a:ext>
            </a:extLst>
          </p:cNvPr>
          <p:cNvSpPr>
            <a:spLocks noGrp="1"/>
          </p:cNvSpPr>
          <p:nvPr>
            <p:ph type="title" hasCustomPrompt="1"/>
          </p:nvPr>
        </p:nvSpPr>
        <p:spPr>
          <a:xfrm>
            <a:off x="826626" y="4867539"/>
            <a:ext cx="2239803" cy="1025525"/>
          </a:xfrm>
          <a:noFill/>
        </p:spPr>
        <p:txBody>
          <a:bodyPr vert="horz" lIns="0" tIns="45720" rIns="91440" bIns="0" rtlCol="0" anchor="b">
            <a:noAutofit/>
          </a:bodyPr>
          <a:lstStyle>
            <a:lvl1pPr>
              <a:defRPr lang="en-US" sz="5000" b="1">
                <a:solidFill>
                  <a:schemeClr val="tx2"/>
                </a:solidFill>
                <a:latin typeface="+mj-lt"/>
              </a:defRPr>
            </a:lvl1pPr>
          </a:lstStyle>
          <a:p>
            <a:pPr marL="0" lvl="0"/>
            <a:r>
              <a:rPr lang="en-US" noProof="0"/>
              <a:t>Agenda</a:t>
            </a:r>
          </a:p>
        </p:txBody>
      </p:sp>
      <p:sp>
        <p:nvSpPr>
          <p:cNvPr id="4" name="Picture Placeholder 28">
            <a:extLst>
              <a:ext uri="{FF2B5EF4-FFF2-40B4-BE49-F238E27FC236}">
                <a16:creationId xmlns:a16="http://schemas.microsoft.com/office/drawing/2014/main" id="{02F7FA44-34FC-2510-ED17-3A37983B7C1E}"/>
              </a:ext>
            </a:extLst>
          </p:cNvPr>
          <p:cNvSpPr>
            <a:spLocks noGrp="1"/>
          </p:cNvSpPr>
          <p:nvPr>
            <p:ph type="pic" sz="quarter" idx="12"/>
          </p:nvPr>
        </p:nvSpPr>
        <p:spPr>
          <a:xfrm>
            <a:off x="8634413" y="812800"/>
            <a:ext cx="3557587" cy="5232400"/>
          </a:xfrm>
        </p:spPr>
        <p:txBody>
          <a:bodyPr/>
          <a:lstStyle>
            <a:lvl1pPr>
              <a:defRPr>
                <a:latin typeface="+mn-lt"/>
              </a:defRPr>
            </a:lvl1pPr>
          </a:lstStyle>
          <a:p>
            <a:r>
              <a:rPr lang="en-US" noProof="0"/>
              <a:t>Click icon to add picture</a:t>
            </a:r>
            <a:endParaRPr lang="en-US" noProof="0" dirty="0"/>
          </a:p>
        </p:txBody>
      </p:sp>
      <p:sp>
        <p:nvSpPr>
          <p:cNvPr id="5" name="Text Placeholder 30">
            <a:extLst>
              <a:ext uri="{FF2B5EF4-FFF2-40B4-BE49-F238E27FC236}">
                <a16:creationId xmlns:a16="http://schemas.microsoft.com/office/drawing/2014/main" id="{3BDD8FDC-0065-FD96-D7D4-71F295927A0E}"/>
              </a:ext>
            </a:extLst>
          </p:cNvPr>
          <p:cNvSpPr>
            <a:spLocks noGrp="1"/>
          </p:cNvSpPr>
          <p:nvPr>
            <p:ph type="body" sz="quarter" idx="11" hasCustomPrompt="1"/>
          </p:nvPr>
        </p:nvSpPr>
        <p:spPr>
          <a:xfrm>
            <a:off x="4476854" y="879710"/>
            <a:ext cx="3983858" cy="755650"/>
          </a:xfrm>
        </p:spPr>
        <p:txBody>
          <a:bodyPr anchor="ctr">
            <a:normAutofit/>
          </a:bodyPr>
          <a:lstStyle>
            <a:lvl1pPr marL="0" indent="0">
              <a:buNone/>
              <a:defRPr sz="1600">
                <a:solidFill>
                  <a:schemeClr val="tx2"/>
                </a:solidFill>
                <a:latin typeface="+mn-lt"/>
                <a:cs typeface="Arial" panose="020B0604020202020204" pitchFamily="34" charset="0"/>
              </a:defRPr>
            </a:lvl1pPr>
            <a:lvl2pPr marL="457200" indent="0">
              <a:buNone/>
              <a:defRPr/>
            </a:lvl2pPr>
          </a:lstStyle>
          <a:p>
            <a:pPr lvl="0"/>
            <a:r>
              <a:rPr lang="en-US" noProof="0"/>
              <a:t>Click to edit Master </a:t>
            </a:r>
            <a:br>
              <a:rPr lang="en-US" noProof="0"/>
            </a:br>
            <a:r>
              <a:rPr lang="en-US" noProof="0"/>
              <a:t>text styles</a:t>
            </a:r>
          </a:p>
        </p:txBody>
      </p:sp>
      <p:sp>
        <p:nvSpPr>
          <p:cNvPr id="6" name="Text Placeholder 30">
            <a:extLst>
              <a:ext uri="{FF2B5EF4-FFF2-40B4-BE49-F238E27FC236}">
                <a16:creationId xmlns:a16="http://schemas.microsoft.com/office/drawing/2014/main" id="{11C5A4CC-DEE2-F757-ED2D-CA5C1D22F925}"/>
              </a:ext>
            </a:extLst>
          </p:cNvPr>
          <p:cNvSpPr>
            <a:spLocks noGrp="1"/>
          </p:cNvSpPr>
          <p:nvPr>
            <p:ph type="body" sz="quarter" idx="13" hasCustomPrompt="1"/>
          </p:nvPr>
        </p:nvSpPr>
        <p:spPr>
          <a:xfrm>
            <a:off x="4476854" y="1956155"/>
            <a:ext cx="3983858" cy="755650"/>
          </a:xfrm>
        </p:spPr>
        <p:txBody>
          <a:bodyPr anchor="ctr">
            <a:normAutofit/>
          </a:bodyPr>
          <a:lstStyle>
            <a:lvl1pPr marL="0" indent="0">
              <a:spcBef>
                <a:spcPts val="0"/>
              </a:spcBef>
              <a:buNone/>
              <a:defRPr sz="1600">
                <a:solidFill>
                  <a:schemeClr val="tx2"/>
                </a:solidFill>
                <a:latin typeface="+mn-lt"/>
                <a:cs typeface="Arial" panose="020B0604020202020204" pitchFamily="34" charset="0"/>
              </a:defRPr>
            </a:lvl1pPr>
            <a:lvl2pPr marL="457200" indent="0">
              <a:buNone/>
              <a:defRPr/>
            </a:lvl2pPr>
          </a:lstStyle>
          <a:p>
            <a:pPr lvl="0"/>
            <a:r>
              <a:rPr lang="en-US" noProof="0"/>
              <a:t>Click to edit Master </a:t>
            </a:r>
            <a:br>
              <a:rPr lang="en-US" noProof="0"/>
            </a:br>
            <a:r>
              <a:rPr lang="en-US" noProof="0"/>
              <a:t>text styles</a:t>
            </a:r>
          </a:p>
        </p:txBody>
      </p:sp>
      <p:sp>
        <p:nvSpPr>
          <p:cNvPr id="7" name="Text Placeholder 30">
            <a:extLst>
              <a:ext uri="{FF2B5EF4-FFF2-40B4-BE49-F238E27FC236}">
                <a16:creationId xmlns:a16="http://schemas.microsoft.com/office/drawing/2014/main" id="{37DE9846-E327-F015-C40E-CB2342248EDE}"/>
              </a:ext>
            </a:extLst>
          </p:cNvPr>
          <p:cNvSpPr>
            <a:spLocks noGrp="1"/>
          </p:cNvSpPr>
          <p:nvPr>
            <p:ph type="body" sz="quarter" idx="14" hasCustomPrompt="1"/>
          </p:nvPr>
        </p:nvSpPr>
        <p:spPr>
          <a:xfrm>
            <a:off x="4476854" y="3032600"/>
            <a:ext cx="3983858" cy="755650"/>
          </a:xfrm>
        </p:spPr>
        <p:txBody>
          <a:bodyPr anchor="ctr">
            <a:normAutofit/>
          </a:bodyPr>
          <a:lstStyle>
            <a:lvl1pPr marL="0" indent="0">
              <a:spcBef>
                <a:spcPts val="0"/>
              </a:spcBef>
              <a:buNone/>
              <a:defRPr sz="1600">
                <a:solidFill>
                  <a:schemeClr val="tx2"/>
                </a:solidFill>
                <a:latin typeface="+mn-lt"/>
                <a:cs typeface="Arial" panose="020B0604020202020204" pitchFamily="34" charset="0"/>
              </a:defRPr>
            </a:lvl1pPr>
            <a:lvl2pPr marL="457200" indent="0">
              <a:buNone/>
              <a:defRPr/>
            </a:lvl2pPr>
          </a:lstStyle>
          <a:p>
            <a:pPr lvl="0"/>
            <a:r>
              <a:rPr lang="en-US" noProof="0"/>
              <a:t>Click to edit Master </a:t>
            </a:r>
            <a:br>
              <a:rPr lang="en-US" noProof="0"/>
            </a:br>
            <a:r>
              <a:rPr lang="en-US" noProof="0"/>
              <a:t>text styles</a:t>
            </a:r>
          </a:p>
        </p:txBody>
      </p:sp>
      <p:sp>
        <p:nvSpPr>
          <p:cNvPr id="8" name="Text Placeholder 30">
            <a:extLst>
              <a:ext uri="{FF2B5EF4-FFF2-40B4-BE49-F238E27FC236}">
                <a16:creationId xmlns:a16="http://schemas.microsoft.com/office/drawing/2014/main" id="{FDF969F0-304E-FB4A-325E-9B023EB4571E}"/>
              </a:ext>
            </a:extLst>
          </p:cNvPr>
          <p:cNvSpPr>
            <a:spLocks noGrp="1"/>
          </p:cNvSpPr>
          <p:nvPr>
            <p:ph type="body" sz="quarter" idx="15" hasCustomPrompt="1"/>
          </p:nvPr>
        </p:nvSpPr>
        <p:spPr>
          <a:xfrm>
            <a:off x="4476854" y="4109045"/>
            <a:ext cx="3983858" cy="755650"/>
          </a:xfrm>
        </p:spPr>
        <p:txBody>
          <a:bodyPr anchor="ctr">
            <a:normAutofit/>
          </a:bodyPr>
          <a:lstStyle>
            <a:lvl1pPr marL="0" indent="0">
              <a:spcBef>
                <a:spcPts val="0"/>
              </a:spcBef>
              <a:buNone/>
              <a:defRPr sz="1600">
                <a:solidFill>
                  <a:schemeClr val="tx2"/>
                </a:solidFill>
                <a:latin typeface="+mn-lt"/>
                <a:cs typeface="Arial" panose="020B0604020202020204" pitchFamily="34" charset="0"/>
              </a:defRPr>
            </a:lvl1pPr>
            <a:lvl2pPr marL="457200" indent="0">
              <a:buNone/>
              <a:defRPr/>
            </a:lvl2pPr>
          </a:lstStyle>
          <a:p>
            <a:pPr lvl="0"/>
            <a:r>
              <a:rPr lang="en-US" noProof="0"/>
              <a:t>Click to edit Master </a:t>
            </a:r>
            <a:br>
              <a:rPr lang="en-US" noProof="0"/>
            </a:br>
            <a:r>
              <a:rPr lang="en-US" noProof="0"/>
              <a:t>text styles</a:t>
            </a:r>
          </a:p>
        </p:txBody>
      </p:sp>
      <p:sp>
        <p:nvSpPr>
          <p:cNvPr id="10" name="Text Placeholder 30">
            <a:extLst>
              <a:ext uri="{FF2B5EF4-FFF2-40B4-BE49-F238E27FC236}">
                <a16:creationId xmlns:a16="http://schemas.microsoft.com/office/drawing/2014/main" id="{F9A7CC49-E5A6-06A5-FC3A-4AE04A75BE88}"/>
              </a:ext>
            </a:extLst>
          </p:cNvPr>
          <p:cNvSpPr>
            <a:spLocks noGrp="1"/>
          </p:cNvSpPr>
          <p:nvPr>
            <p:ph type="body" sz="quarter" idx="16" hasCustomPrompt="1"/>
          </p:nvPr>
        </p:nvSpPr>
        <p:spPr>
          <a:xfrm>
            <a:off x="4476854" y="5185490"/>
            <a:ext cx="3983858" cy="755650"/>
          </a:xfrm>
        </p:spPr>
        <p:txBody>
          <a:bodyPr anchor="ctr">
            <a:normAutofit/>
          </a:bodyPr>
          <a:lstStyle>
            <a:lvl1pPr marL="0" indent="0">
              <a:spcBef>
                <a:spcPts val="0"/>
              </a:spcBef>
              <a:buNone/>
              <a:defRPr sz="1600">
                <a:solidFill>
                  <a:schemeClr val="tx2"/>
                </a:solidFill>
                <a:latin typeface="+mn-lt"/>
                <a:cs typeface="Arial" panose="020B0604020202020204" pitchFamily="34" charset="0"/>
              </a:defRPr>
            </a:lvl1pPr>
            <a:lvl2pPr marL="457200" indent="0">
              <a:buNone/>
              <a:defRPr/>
            </a:lvl2pPr>
          </a:lstStyle>
          <a:p>
            <a:pPr lvl="0"/>
            <a:r>
              <a:rPr lang="en-US" noProof="0"/>
              <a:t>Click to edit Master </a:t>
            </a:r>
            <a:br>
              <a:rPr lang="en-US" noProof="0"/>
            </a:br>
            <a:r>
              <a:rPr lang="en-US" noProof="0"/>
              <a:t>text styles</a:t>
            </a:r>
          </a:p>
        </p:txBody>
      </p:sp>
      <p:sp>
        <p:nvSpPr>
          <p:cNvPr id="11" name="Text Placeholder 30">
            <a:extLst>
              <a:ext uri="{FF2B5EF4-FFF2-40B4-BE49-F238E27FC236}">
                <a16:creationId xmlns:a16="http://schemas.microsoft.com/office/drawing/2014/main" id="{3B14682A-8F81-BF8E-720B-F0CF9916D2EC}"/>
              </a:ext>
            </a:extLst>
          </p:cNvPr>
          <p:cNvSpPr>
            <a:spLocks noGrp="1"/>
          </p:cNvSpPr>
          <p:nvPr>
            <p:ph type="body" sz="quarter" idx="17" hasCustomPrompt="1"/>
          </p:nvPr>
        </p:nvSpPr>
        <p:spPr>
          <a:xfrm>
            <a:off x="3527730" y="879710"/>
            <a:ext cx="741082" cy="755650"/>
          </a:xfrm>
        </p:spPr>
        <p:txBody>
          <a:bodyPr rIns="0" anchor="ctr">
            <a:noAutofit/>
          </a:bodyPr>
          <a:lstStyle>
            <a:lvl1pPr marL="0" indent="0" algn="r">
              <a:buNone/>
              <a:defRPr sz="6000">
                <a:solidFill>
                  <a:schemeClr val="accent2"/>
                </a:solidFill>
                <a:latin typeface="+mj-lt"/>
                <a:cs typeface="Arial" panose="020B0604020202020204" pitchFamily="34" charset="0"/>
              </a:defRPr>
            </a:lvl1pPr>
            <a:lvl2pPr marL="457200" indent="0">
              <a:buNone/>
              <a:defRPr/>
            </a:lvl2pPr>
          </a:lstStyle>
          <a:p>
            <a:pPr lvl="0"/>
            <a:r>
              <a:rPr lang="en-US" noProof="0"/>
              <a:t>1</a:t>
            </a:r>
          </a:p>
        </p:txBody>
      </p:sp>
      <p:sp>
        <p:nvSpPr>
          <p:cNvPr id="12" name="Text Placeholder 30">
            <a:extLst>
              <a:ext uri="{FF2B5EF4-FFF2-40B4-BE49-F238E27FC236}">
                <a16:creationId xmlns:a16="http://schemas.microsoft.com/office/drawing/2014/main" id="{77192EB2-A682-067E-C03C-6F9641B34E03}"/>
              </a:ext>
            </a:extLst>
          </p:cNvPr>
          <p:cNvSpPr>
            <a:spLocks noGrp="1"/>
          </p:cNvSpPr>
          <p:nvPr>
            <p:ph type="body" sz="quarter" idx="18" hasCustomPrompt="1"/>
          </p:nvPr>
        </p:nvSpPr>
        <p:spPr>
          <a:xfrm>
            <a:off x="3527730" y="1956155"/>
            <a:ext cx="741082" cy="755650"/>
          </a:xfrm>
        </p:spPr>
        <p:txBody>
          <a:bodyPr rIns="0" anchor="ctr">
            <a:noAutofit/>
          </a:bodyPr>
          <a:lstStyle>
            <a:lvl1pPr marL="0" indent="0" algn="r">
              <a:buNone/>
              <a:defRPr sz="6000">
                <a:solidFill>
                  <a:schemeClr val="accent2"/>
                </a:solidFill>
                <a:latin typeface="+mj-lt"/>
                <a:cs typeface="Arial" panose="020B0604020202020204" pitchFamily="34" charset="0"/>
              </a:defRPr>
            </a:lvl1pPr>
            <a:lvl2pPr marL="457200" indent="0">
              <a:buNone/>
              <a:defRPr/>
            </a:lvl2pPr>
          </a:lstStyle>
          <a:p>
            <a:pPr lvl="0"/>
            <a:r>
              <a:rPr lang="en-US" noProof="0"/>
              <a:t>2</a:t>
            </a:r>
          </a:p>
        </p:txBody>
      </p:sp>
      <p:sp>
        <p:nvSpPr>
          <p:cNvPr id="13" name="Text Placeholder 30">
            <a:extLst>
              <a:ext uri="{FF2B5EF4-FFF2-40B4-BE49-F238E27FC236}">
                <a16:creationId xmlns:a16="http://schemas.microsoft.com/office/drawing/2014/main" id="{7EAA3A2B-7B53-8BB0-CF7D-F6BFA85C861D}"/>
              </a:ext>
            </a:extLst>
          </p:cNvPr>
          <p:cNvSpPr>
            <a:spLocks noGrp="1"/>
          </p:cNvSpPr>
          <p:nvPr>
            <p:ph type="body" sz="quarter" idx="19" hasCustomPrompt="1"/>
          </p:nvPr>
        </p:nvSpPr>
        <p:spPr>
          <a:xfrm>
            <a:off x="3527730" y="3032600"/>
            <a:ext cx="741082" cy="755650"/>
          </a:xfrm>
        </p:spPr>
        <p:txBody>
          <a:bodyPr rIns="0" anchor="ctr">
            <a:noAutofit/>
          </a:bodyPr>
          <a:lstStyle>
            <a:lvl1pPr marL="0" indent="0" algn="r">
              <a:buNone/>
              <a:defRPr sz="6000">
                <a:solidFill>
                  <a:schemeClr val="accent2"/>
                </a:solidFill>
                <a:latin typeface="+mj-lt"/>
                <a:cs typeface="Arial" panose="020B0604020202020204" pitchFamily="34" charset="0"/>
              </a:defRPr>
            </a:lvl1pPr>
            <a:lvl2pPr marL="457200" indent="0">
              <a:buNone/>
              <a:defRPr/>
            </a:lvl2pPr>
          </a:lstStyle>
          <a:p>
            <a:pPr lvl="0"/>
            <a:r>
              <a:rPr lang="en-US" noProof="0"/>
              <a:t>3</a:t>
            </a:r>
          </a:p>
        </p:txBody>
      </p:sp>
      <p:sp>
        <p:nvSpPr>
          <p:cNvPr id="14" name="Text Placeholder 30">
            <a:extLst>
              <a:ext uri="{FF2B5EF4-FFF2-40B4-BE49-F238E27FC236}">
                <a16:creationId xmlns:a16="http://schemas.microsoft.com/office/drawing/2014/main" id="{35850FE3-FCE4-7B37-088F-F9DD9CF55EFB}"/>
              </a:ext>
            </a:extLst>
          </p:cNvPr>
          <p:cNvSpPr>
            <a:spLocks noGrp="1"/>
          </p:cNvSpPr>
          <p:nvPr>
            <p:ph type="body" sz="quarter" idx="20" hasCustomPrompt="1"/>
          </p:nvPr>
        </p:nvSpPr>
        <p:spPr>
          <a:xfrm>
            <a:off x="3527730" y="4109045"/>
            <a:ext cx="741082" cy="755650"/>
          </a:xfrm>
        </p:spPr>
        <p:txBody>
          <a:bodyPr rIns="0" anchor="ctr">
            <a:noAutofit/>
          </a:bodyPr>
          <a:lstStyle>
            <a:lvl1pPr marL="0" indent="0" algn="r">
              <a:buNone/>
              <a:defRPr sz="6000">
                <a:solidFill>
                  <a:schemeClr val="accent2"/>
                </a:solidFill>
                <a:latin typeface="+mj-lt"/>
                <a:cs typeface="Arial" panose="020B0604020202020204" pitchFamily="34" charset="0"/>
              </a:defRPr>
            </a:lvl1pPr>
            <a:lvl2pPr marL="457200" indent="0">
              <a:buNone/>
              <a:defRPr/>
            </a:lvl2pPr>
          </a:lstStyle>
          <a:p>
            <a:pPr lvl="0"/>
            <a:r>
              <a:rPr lang="en-US" noProof="0"/>
              <a:t>4</a:t>
            </a:r>
          </a:p>
        </p:txBody>
      </p:sp>
      <p:sp>
        <p:nvSpPr>
          <p:cNvPr id="16" name="Text Placeholder 30">
            <a:extLst>
              <a:ext uri="{FF2B5EF4-FFF2-40B4-BE49-F238E27FC236}">
                <a16:creationId xmlns:a16="http://schemas.microsoft.com/office/drawing/2014/main" id="{8C44A1EA-9A80-663B-4E08-E90DE8CC7D74}"/>
              </a:ext>
            </a:extLst>
          </p:cNvPr>
          <p:cNvSpPr>
            <a:spLocks noGrp="1"/>
          </p:cNvSpPr>
          <p:nvPr>
            <p:ph type="body" sz="quarter" idx="21" hasCustomPrompt="1"/>
          </p:nvPr>
        </p:nvSpPr>
        <p:spPr>
          <a:xfrm>
            <a:off x="3527730" y="5185490"/>
            <a:ext cx="741082" cy="755650"/>
          </a:xfrm>
        </p:spPr>
        <p:txBody>
          <a:bodyPr rIns="0" anchor="ctr">
            <a:noAutofit/>
          </a:bodyPr>
          <a:lstStyle>
            <a:lvl1pPr marL="0" indent="0" algn="r">
              <a:buNone/>
              <a:defRPr sz="6000">
                <a:solidFill>
                  <a:schemeClr val="accent2"/>
                </a:solidFill>
                <a:latin typeface="+mj-lt"/>
                <a:cs typeface="Arial" panose="020B0604020202020204" pitchFamily="34" charset="0"/>
              </a:defRPr>
            </a:lvl1pPr>
            <a:lvl2pPr marL="457200" indent="0">
              <a:buNone/>
              <a:defRPr/>
            </a:lvl2pPr>
          </a:lstStyle>
          <a:p>
            <a:pPr lvl="0"/>
            <a:r>
              <a:rPr lang="en-US" noProof="0"/>
              <a:t>5</a:t>
            </a:r>
          </a:p>
        </p:txBody>
      </p:sp>
      <p:sp>
        <p:nvSpPr>
          <p:cNvPr id="17" name="Shape 62">
            <a:extLst>
              <a:ext uri="{FF2B5EF4-FFF2-40B4-BE49-F238E27FC236}">
                <a16:creationId xmlns:a16="http://schemas.microsoft.com/office/drawing/2014/main" id="{FD53DC69-1C88-5899-CF28-2DC0D0E78D6B}"/>
              </a:ext>
            </a:extLst>
          </p:cNvPr>
          <p:cNvSpPr/>
          <p:nvPr userDrawn="1"/>
        </p:nvSpPr>
        <p:spPr>
          <a:xfrm rot="16200000" flipV="1">
            <a:off x="965155" y="3899540"/>
            <a:ext cx="0" cy="1930310"/>
          </a:xfrm>
          <a:prstGeom prst="line">
            <a:avLst/>
          </a:prstGeom>
          <a:ln w="19050">
            <a:solidFill>
              <a:schemeClr val="tx2"/>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dirty="0"/>
          </a:p>
        </p:txBody>
      </p:sp>
    </p:spTree>
    <p:extLst>
      <p:ext uri="{BB962C8B-B14F-4D97-AF65-F5344CB8AC3E}">
        <p14:creationId xmlns:p14="http://schemas.microsoft.com/office/powerpoint/2010/main" val="420943485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5_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AB4EF4F-0A84-4C50-B171-F044231527B2}"/>
              </a:ext>
            </a:extLst>
          </p:cNvPr>
          <p:cNvSpPr/>
          <p:nvPr userDrawn="1"/>
        </p:nvSpPr>
        <p:spPr>
          <a:xfrm>
            <a:off x="0" y="0"/>
            <a:ext cx="12192000" cy="68775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Shape 62">
            <a:extLst>
              <a:ext uri="{FF2B5EF4-FFF2-40B4-BE49-F238E27FC236}">
                <a16:creationId xmlns:a16="http://schemas.microsoft.com/office/drawing/2014/main" id="{6E9D60E8-C643-EDBA-5AA9-1AE5468001D3}"/>
              </a:ext>
            </a:extLst>
          </p:cNvPr>
          <p:cNvSpPr/>
          <p:nvPr userDrawn="1"/>
        </p:nvSpPr>
        <p:spPr>
          <a:xfrm rot="16200000" flipV="1">
            <a:off x="3032746" y="-705637"/>
            <a:ext cx="0" cy="1930310"/>
          </a:xfrm>
          <a:prstGeom prst="line">
            <a:avLst/>
          </a:prstGeom>
          <a:ln w="19050">
            <a:solidFill>
              <a:schemeClr val="tx2"/>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dirty="0"/>
          </a:p>
        </p:txBody>
      </p:sp>
      <p:sp>
        <p:nvSpPr>
          <p:cNvPr id="14" name="TextBox 13">
            <a:extLst>
              <a:ext uri="{FF2B5EF4-FFF2-40B4-BE49-F238E27FC236}">
                <a16:creationId xmlns:a16="http://schemas.microsoft.com/office/drawing/2014/main" id="{96BDA717-1ACD-B11A-A33E-ED6EF56494AB}"/>
              </a:ext>
            </a:extLst>
          </p:cNvPr>
          <p:cNvSpPr txBox="1"/>
          <p:nvPr userDrawn="1"/>
        </p:nvSpPr>
        <p:spPr>
          <a:xfrm>
            <a:off x="2067591" y="-39469"/>
            <a:ext cx="1930310" cy="307777"/>
          </a:xfrm>
          <a:prstGeom prst="rect">
            <a:avLst/>
          </a:prstGeom>
          <a:noFill/>
        </p:spPr>
        <p:txBody>
          <a:bodyPr wrap="square" rtlCol="0">
            <a:spAutoFit/>
          </a:bodyPr>
          <a:lstStyle/>
          <a:p>
            <a:pPr algn="ctr"/>
            <a:r>
              <a:rPr lang="en-US" sz="1400" dirty="0"/>
              <a:t>Self-Assembly</a:t>
            </a:r>
          </a:p>
        </p:txBody>
      </p:sp>
    </p:spTree>
    <p:extLst>
      <p:ext uri="{BB962C8B-B14F-4D97-AF65-F5344CB8AC3E}">
        <p14:creationId xmlns:p14="http://schemas.microsoft.com/office/powerpoint/2010/main" val="574136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21_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AB4EF4F-0A84-4C50-B171-F044231527B2}"/>
              </a:ext>
            </a:extLst>
          </p:cNvPr>
          <p:cNvSpPr/>
          <p:nvPr userDrawn="1"/>
        </p:nvSpPr>
        <p:spPr>
          <a:xfrm>
            <a:off x="0" y="0"/>
            <a:ext cx="12192000" cy="68775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Shape 62">
            <a:extLst>
              <a:ext uri="{FF2B5EF4-FFF2-40B4-BE49-F238E27FC236}">
                <a16:creationId xmlns:a16="http://schemas.microsoft.com/office/drawing/2014/main" id="{6E9D60E8-C643-EDBA-5AA9-1AE5468001D3}"/>
              </a:ext>
            </a:extLst>
          </p:cNvPr>
          <p:cNvSpPr/>
          <p:nvPr userDrawn="1"/>
        </p:nvSpPr>
        <p:spPr>
          <a:xfrm rot="16200000" flipV="1">
            <a:off x="3032746" y="-705637"/>
            <a:ext cx="0" cy="1930310"/>
          </a:xfrm>
          <a:prstGeom prst="line">
            <a:avLst/>
          </a:prstGeom>
          <a:ln w="19050">
            <a:solidFill>
              <a:schemeClr val="tx2"/>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dirty="0"/>
          </a:p>
        </p:txBody>
      </p:sp>
      <p:sp>
        <p:nvSpPr>
          <p:cNvPr id="14" name="TextBox 13">
            <a:extLst>
              <a:ext uri="{FF2B5EF4-FFF2-40B4-BE49-F238E27FC236}">
                <a16:creationId xmlns:a16="http://schemas.microsoft.com/office/drawing/2014/main" id="{96BDA717-1ACD-B11A-A33E-ED6EF56494AB}"/>
              </a:ext>
            </a:extLst>
          </p:cNvPr>
          <p:cNvSpPr txBox="1"/>
          <p:nvPr userDrawn="1"/>
        </p:nvSpPr>
        <p:spPr>
          <a:xfrm>
            <a:off x="2067591" y="-39469"/>
            <a:ext cx="1930310" cy="307777"/>
          </a:xfrm>
          <a:prstGeom prst="rect">
            <a:avLst/>
          </a:prstGeom>
          <a:noFill/>
        </p:spPr>
        <p:txBody>
          <a:bodyPr wrap="square" rtlCol="0">
            <a:spAutoFit/>
          </a:bodyPr>
          <a:lstStyle/>
          <a:p>
            <a:pPr algn="ctr"/>
            <a:r>
              <a:rPr lang="en-US" sz="1400" dirty="0"/>
              <a:t>Self-Assembly</a:t>
            </a:r>
          </a:p>
        </p:txBody>
      </p:sp>
    </p:spTree>
    <p:extLst>
      <p:ext uri="{BB962C8B-B14F-4D97-AF65-F5344CB8AC3E}">
        <p14:creationId xmlns:p14="http://schemas.microsoft.com/office/powerpoint/2010/main" val="419200273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6_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AB4EF4F-0A84-4C50-B171-F044231527B2}"/>
              </a:ext>
            </a:extLst>
          </p:cNvPr>
          <p:cNvSpPr/>
          <p:nvPr userDrawn="1"/>
        </p:nvSpPr>
        <p:spPr>
          <a:xfrm>
            <a:off x="0" y="0"/>
            <a:ext cx="12192000" cy="68775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Shape 62">
            <a:extLst>
              <a:ext uri="{FF2B5EF4-FFF2-40B4-BE49-F238E27FC236}">
                <a16:creationId xmlns:a16="http://schemas.microsoft.com/office/drawing/2014/main" id="{E06DBF0D-9366-4D43-4E68-A6F46589B5A1}"/>
              </a:ext>
            </a:extLst>
          </p:cNvPr>
          <p:cNvSpPr/>
          <p:nvPr userDrawn="1"/>
        </p:nvSpPr>
        <p:spPr>
          <a:xfrm rot="16200000" flipV="1">
            <a:off x="5069831" y="-705637"/>
            <a:ext cx="0" cy="1930310"/>
          </a:xfrm>
          <a:prstGeom prst="line">
            <a:avLst/>
          </a:prstGeom>
          <a:ln w="19050">
            <a:solidFill>
              <a:schemeClr val="tx2"/>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dirty="0"/>
          </a:p>
        </p:txBody>
      </p:sp>
      <p:sp>
        <p:nvSpPr>
          <p:cNvPr id="16" name="TextBox 15">
            <a:extLst>
              <a:ext uri="{FF2B5EF4-FFF2-40B4-BE49-F238E27FC236}">
                <a16:creationId xmlns:a16="http://schemas.microsoft.com/office/drawing/2014/main" id="{96338325-EDE6-DCDD-D225-129BF237BEC6}"/>
              </a:ext>
            </a:extLst>
          </p:cNvPr>
          <p:cNvSpPr txBox="1"/>
          <p:nvPr userDrawn="1"/>
        </p:nvSpPr>
        <p:spPr>
          <a:xfrm>
            <a:off x="4116878" y="-39469"/>
            <a:ext cx="1930310" cy="307777"/>
          </a:xfrm>
          <a:prstGeom prst="rect">
            <a:avLst/>
          </a:prstGeom>
          <a:noFill/>
        </p:spPr>
        <p:txBody>
          <a:bodyPr wrap="square" rtlCol="0">
            <a:spAutoFit/>
          </a:bodyPr>
          <a:lstStyle/>
          <a:p>
            <a:pPr algn="ctr"/>
            <a:r>
              <a:rPr lang="en-US" sz="1400" dirty="0"/>
              <a:t>Covert Computation</a:t>
            </a:r>
          </a:p>
        </p:txBody>
      </p:sp>
    </p:spTree>
    <p:extLst>
      <p:ext uri="{BB962C8B-B14F-4D97-AF65-F5344CB8AC3E}">
        <p14:creationId xmlns:p14="http://schemas.microsoft.com/office/powerpoint/2010/main" val="2605877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lide Divider 2">
    <p:bg>
      <p:bgPr>
        <a:solidFill>
          <a:schemeClr val="accent1"/>
        </a:solidFill>
        <a:effectLst/>
      </p:bgPr>
    </p:bg>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B652B907-27B2-46E0-B157-E5617EF0413D}"/>
              </a:ext>
            </a:extLst>
          </p:cNvPr>
          <p:cNvSpPr>
            <a:spLocks noGrp="1"/>
          </p:cNvSpPr>
          <p:nvPr>
            <p:ph type="pic" sz="quarter" idx="10"/>
          </p:nvPr>
        </p:nvSpPr>
        <p:spPr>
          <a:xfrm>
            <a:off x="0" y="0"/>
            <a:ext cx="12191999" cy="6858000"/>
          </a:xfrm>
          <a:custGeom>
            <a:avLst/>
            <a:gdLst>
              <a:gd name="connsiteX0" fmla="*/ 0 w 12191999"/>
              <a:gd name="connsiteY0" fmla="*/ 0 h 6553196"/>
              <a:gd name="connsiteX1" fmla="*/ 12191999 w 12191999"/>
              <a:gd name="connsiteY1" fmla="*/ 0 h 6553196"/>
              <a:gd name="connsiteX2" fmla="*/ 12191999 w 12191999"/>
              <a:gd name="connsiteY2" fmla="*/ 6553196 h 6553196"/>
              <a:gd name="connsiteX3" fmla="*/ 9099630 w 12191999"/>
              <a:gd name="connsiteY3" fmla="*/ 6553196 h 6553196"/>
              <a:gd name="connsiteX4" fmla="*/ 9099630 w 12191999"/>
              <a:gd name="connsiteY4" fmla="*/ 2953562 h 6553196"/>
              <a:gd name="connsiteX5" fmla="*/ 731134 w 12191999"/>
              <a:gd name="connsiteY5" fmla="*/ 2953562 h 6553196"/>
              <a:gd name="connsiteX6" fmla="*/ 731134 w 12191999"/>
              <a:gd name="connsiteY6" fmla="*/ 6553196 h 6553196"/>
              <a:gd name="connsiteX7" fmla="*/ 0 w 12191999"/>
              <a:gd name="connsiteY7" fmla="*/ 6553196 h 6553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1999" h="6553196">
                <a:moveTo>
                  <a:pt x="0" y="0"/>
                </a:moveTo>
                <a:lnTo>
                  <a:pt x="12191999" y="0"/>
                </a:lnTo>
                <a:lnTo>
                  <a:pt x="12191999" y="6553196"/>
                </a:lnTo>
                <a:lnTo>
                  <a:pt x="9099630" y="6553196"/>
                </a:lnTo>
                <a:lnTo>
                  <a:pt x="9099630" y="2953562"/>
                </a:lnTo>
                <a:lnTo>
                  <a:pt x="731134" y="2953562"/>
                </a:lnTo>
                <a:lnTo>
                  <a:pt x="731134" y="6553196"/>
                </a:lnTo>
                <a:lnTo>
                  <a:pt x="0" y="6553196"/>
                </a:lnTo>
                <a:close/>
              </a:path>
            </a:pathLst>
          </a:custGeom>
          <a:solidFill>
            <a:schemeClr val="bg1"/>
          </a:solidFill>
        </p:spPr>
        <p:txBody>
          <a:bodyPr wrap="square">
            <a:noAutofit/>
          </a:bodyPr>
          <a:lstStyle>
            <a:lvl1pPr>
              <a:defRPr>
                <a:latin typeface="+mn-lt"/>
              </a:defRPr>
            </a:lvl1pPr>
          </a:lstStyle>
          <a:p>
            <a:r>
              <a:rPr lang="en-US"/>
              <a:t>Click icon to add picture</a:t>
            </a:r>
            <a:endParaRPr lang="en-US" dirty="0"/>
          </a:p>
        </p:txBody>
      </p:sp>
      <p:sp>
        <p:nvSpPr>
          <p:cNvPr id="7" name="Title 1">
            <a:extLst>
              <a:ext uri="{FF2B5EF4-FFF2-40B4-BE49-F238E27FC236}">
                <a16:creationId xmlns:a16="http://schemas.microsoft.com/office/drawing/2014/main" id="{81AEE170-55AC-411A-B257-BD682DE716D0}"/>
              </a:ext>
            </a:extLst>
          </p:cNvPr>
          <p:cNvSpPr>
            <a:spLocks noGrp="1"/>
          </p:cNvSpPr>
          <p:nvPr>
            <p:ph type="title" hasCustomPrompt="1"/>
          </p:nvPr>
        </p:nvSpPr>
        <p:spPr>
          <a:xfrm>
            <a:off x="1220164" y="3379810"/>
            <a:ext cx="7252505" cy="891250"/>
          </a:xfrm>
        </p:spPr>
        <p:txBody>
          <a:bodyPr anchor="t">
            <a:noAutofit/>
          </a:bodyPr>
          <a:lstStyle>
            <a:lvl1pPr algn="l">
              <a:defRPr sz="5000" b="1">
                <a:solidFill>
                  <a:schemeClr val="bg1"/>
                </a:solidFill>
                <a:latin typeface="+mj-lt"/>
              </a:defRPr>
            </a:lvl1pPr>
          </a:lstStyle>
          <a:p>
            <a:r>
              <a:rPr lang="en-US" dirty="0"/>
              <a:t>CLICK TO ADD TITLE</a:t>
            </a:r>
          </a:p>
        </p:txBody>
      </p:sp>
      <p:sp>
        <p:nvSpPr>
          <p:cNvPr id="8" name="Text Placeholder 12">
            <a:extLst>
              <a:ext uri="{FF2B5EF4-FFF2-40B4-BE49-F238E27FC236}">
                <a16:creationId xmlns:a16="http://schemas.microsoft.com/office/drawing/2014/main" id="{92D701DC-3803-4D06-BFB3-A9F78E4022EF}"/>
              </a:ext>
            </a:extLst>
          </p:cNvPr>
          <p:cNvSpPr>
            <a:spLocks noGrp="1"/>
          </p:cNvSpPr>
          <p:nvPr>
            <p:ph type="body" sz="quarter" idx="14" hasCustomPrompt="1"/>
          </p:nvPr>
        </p:nvSpPr>
        <p:spPr>
          <a:xfrm>
            <a:off x="1220165" y="4467833"/>
            <a:ext cx="7252504" cy="338549"/>
          </a:xfrm>
        </p:spPr>
        <p:txBody>
          <a:bodyPr>
            <a:normAutofit/>
          </a:bodyPr>
          <a:lstStyle>
            <a:lvl1pPr marL="0" indent="0" algn="l">
              <a:buNone/>
              <a:defRPr sz="1600" spc="300">
                <a:solidFill>
                  <a:schemeClr val="bg1"/>
                </a:solidFill>
                <a:latin typeface="+mn-lt"/>
                <a:cs typeface="Arial" panose="020B0604020202020204" pitchFamily="34" charset="0"/>
              </a:defRPr>
            </a:lvl1pPr>
          </a:lstStyle>
          <a:p>
            <a:pPr lvl="0"/>
            <a:r>
              <a:rPr lang="en-US" dirty="0"/>
              <a:t>SUBTITLE GOES HERE</a:t>
            </a:r>
          </a:p>
        </p:txBody>
      </p:sp>
      <p:sp>
        <p:nvSpPr>
          <p:cNvPr id="9" name="Shape 62">
            <a:extLst>
              <a:ext uri="{FF2B5EF4-FFF2-40B4-BE49-F238E27FC236}">
                <a16:creationId xmlns:a16="http://schemas.microsoft.com/office/drawing/2014/main" id="{71FB5177-8D30-4482-99E2-8BFEB1D37D9E}"/>
              </a:ext>
            </a:extLst>
          </p:cNvPr>
          <p:cNvSpPr/>
          <p:nvPr userDrawn="1"/>
        </p:nvSpPr>
        <p:spPr>
          <a:xfrm rot="16200000" flipV="1">
            <a:off x="1285385" y="3006251"/>
            <a:ext cx="0" cy="2570770"/>
          </a:xfrm>
          <a:prstGeom prst="line">
            <a:avLst/>
          </a:prstGeom>
          <a:ln w="25400">
            <a:solidFill>
              <a:schemeClr val="bg1"/>
            </a:solidFill>
            <a:miter lim="400000"/>
          </a:ln>
        </p:spPr>
        <p:txBody>
          <a:bodyPr lIns="19050" tIns="19050" rIns="19050" bIns="19050" anchor="ctr"/>
          <a:lstStyle/>
          <a:p>
            <a:pPr algn="l">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93417881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7_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AB4EF4F-0A84-4C50-B171-F044231527B2}"/>
              </a:ext>
            </a:extLst>
          </p:cNvPr>
          <p:cNvSpPr/>
          <p:nvPr userDrawn="1"/>
        </p:nvSpPr>
        <p:spPr>
          <a:xfrm>
            <a:off x="0" y="0"/>
            <a:ext cx="12192000" cy="68775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Shape 62">
            <a:extLst>
              <a:ext uri="{FF2B5EF4-FFF2-40B4-BE49-F238E27FC236}">
                <a16:creationId xmlns:a16="http://schemas.microsoft.com/office/drawing/2014/main" id="{59957839-E665-BC13-CA4A-F3BB6040E9DC}"/>
              </a:ext>
            </a:extLst>
          </p:cNvPr>
          <p:cNvSpPr/>
          <p:nvPr userDrawn="1"/>
        </p:nvSpPr>
        <p:spPr>
          <a:xfrm rot="16200000" flipV="1">
            <a:off x="7122169" y="-705637"/>
            <a:ext cx="0" cy="1930310"/>
          </a:xfrm>
          <a:prstGeom prst="line">
            <a:avLst/>
          </a:prstGeom>
          <a:ln w="19050">
            <a:solidFill>
              <a:schemeClr val="tx2"/>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dirty="0"/>
          </a:p>
        </p:txBody>
      </p:sp>
      <p:sp>
        <p:nvSpPr>
          <p:cNvPr id="18" name="TextBox 17">
            <a:extLst>
              <a:ext uri="{FF2B5EF4-FFF2-40B4-BE49-F238E27FC236}">
                <a16:creationId xmlns:a16="http://schemas.microsoft.com/office/drawing/2014/main" id="{4DB9D5DB-8BDC-C282-6799-BB9A9EBC8248}"/>
              </a:ext>
            </a:extLst>
          </p:cNvPr>
          <p:cNvSpPr txBox="1"/>
          <p:nvPr userDrawn="1"/>
        </p:nvSpPr>
        <p:spPr>
          <a:xfrm>
            <a:off x="6144810" y="-39469"/>
            <a:ext cx="1930310" cy="307777"/>
          </a:xfrm>
          <a:prstGeom prst="rect">
            <a:avLst/>
          </a:prstGeom>
          <a:noFill/>
        </p:spPr>
        <p:txBody>
          <a:bodyPr wrap="square" rtlCol="0">
            <a:spAutoFit/>
          </a:bodyPr>
          <a:lstStyle/>
          <a:p>
            <a:pPr algn="ctr"/>
            <a:r>
              <a:rPr lang="en-US" sz="1400" dirty="0"/>
              <a:t>Results: 3D/2D TACs</a:t>
            </a:r>
          </a:p>
        </p:txBody>
      </p:sp>
    </p:spTree>
    <p:extLst>
      <p:ext uri="{BB962C8B-B14F-4D97-AF65-F5344CB8AC3E}">
        <p14:creationId xmlns:p14="http://schemas.microsoft.com/office/powerpoint/2010/main" val="112766737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8_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AB4EF4F-0A84-4C50-B171-F044231527B2}"/>
              </a:ext>
            </a:extLst>
          </p:cNvPr>
          <p:cNvSpPr/>
          <p:nvPr userDrawn="1"/>
        </p:nvSpPr>
        <p:spPr>
          <a:xfrm>
            <a:off x="0" y="0"/>
            <a:ext cx="12192000" cy="68775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Shape 62">
            <a:extLst>
              <a:ext uri="{FF2B5EF4-FFF2-40B4-BE49-F238E27FC236}">
                <a16:creationId xmlns:a16="http://schemas.microsoft.com/office/drawing/2014/main" id="{A4AB2798-D688-86C9-2B98-2A92F825E934}"/>
              </a:ext>
            </a:extLst>
          </p:cNvPr>
          <p:cNvSpPr/>
          <p:nvPr userDrawn="1"/>
        </p:nvSpPr>
        <p:spPr>
          <a:xfrm rot="16200000" flipV="1">
            <a:off x="9174507" y="-705637"/>
            <a:ext cx="0" cy="1930310"/>
          </a:xfrm>
          <a:prstGeom prst="line">
            <a:avLst/>
          </a:prstGeom>
          <a:ln w="19050">
            <a:solidFill>
              <a:schemeClr val="tx2"/>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dirty="0"/>
          </a:p>
        </p:txBody>
      </p:sp>
      <p:sp>
        <p:nvSpPr>
          <p:cNvPr id="19" name="TextBox 18">
            <a:extLst>
              <a:ext uri="{FF2B5EF4-FFF2-40B4-BE49-F238E27FC236}">
                <a16:creationId xmlns:a16="http://schemas.microsoft.com/office/drawing/2014/main" id="{3352771B-E572-9754-B63C-DC47EBA345FE}"/>
              </a:ext>
            </a:extLst>
          </p:cNvPr>
          <p:cNvSpPr txBox="1"/>
          <p:nvPr userDrawn="1"/>
        </p:nvSpPr>
        <p:spPr>
          <a:xfrm>
            <a:off x="8172742" y="-39469"/>
            <a:ext cx="1930310" cy="307777"/>
          </a:xfrm>
          <a:prstGeom prst="rect">
            <a:avLst/>
          </a:prstGeom>
          <a:noFill/>
        </p:spPr>
        <p:txBody>
          <a:bodyPr wrap="square" rtlCol="0">
            <a:spAutoFit/>
          </a:bodyPr>
          <a:lstStyle/>
          <a:p>
            <a:pPr algn="ctr"/>
            <a:r>
              <a:rPr lang="en-US" sz="1400" dirty="0"/>
              <a:t>SPCT</a:t>
            </a:r>
          </a:p>
        </p:txBody>
      </p:sp>
    </p:spTree>
    <p:extLst>
      <p:ext uri="{BB962C8B-B14F-4D97-AF65-F5344CB8AC3E}">
        <p14:creationId xmlns:p14="http://schemas.microsoft.com/office/powerpoint/2010/main" val="121105864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9_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AB4EF4F-0A84-4C50-B171-F044231527B2}"/>
              </a:ext>
            </a:extLst>
          </p:cNvPr>
          <p:cNvSpPr/>
          <p:nvPr userDrawn="1"/>
        </p:nvSpPr>
        <p:spPr>
          <a:xfrm>
            <a:off x="0" y="0"/>
            <a:ext cx="12192000" cy="68775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hape 62">
            <a:extLst>
              <a:ext uri="{FF2B5EF4-FFF2-40B4-BE49-F238E27FC236}">
                <a16:creationId xmlns:a16="http://schemas.microsoft.com/office/drawing/2014/main" id="{8C277864-7F75-54C3-A93F-AE4796978D23}"/>
              </a:ext>
            </a:extLst>
          </p:cNvPr>
          <p:cNvSpPr/>
          <p:nvPr userDrawn="1"/>
        </p:nvSpPr>
        <p:spPr>
          <a:xfrm rot="16200000" flipV="1">
            <a:off x="11226845" y="-705636"/>
            <a:ext cx="0" cy="1930310"/>
          </a:xfrm>
          <a:prstGeom prst="line">
            <a:avLst/>
          </a:prstGeom>
          <a:ln w="19050">
            <a:solidFill>
              <a:schemeClr val="tx2"/>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dirty="0"/>
          </a:p>
        </p:txBody>
      </p:sp>
      <p:sp>
        <p:nvSpPr>
          <p:cNvPr id="17" name="TextBox 16">
            <a:extLst>
              <a:ext uri="{FF2B5EF4-FFF2-40B4-BE49-F238E27FC236}">
                <a16:creationId xmlns:a16="http://schemas.microsoft.com/office/drawing/2014/main" id="{66C3EA0F-B755-4799-E06C-438319CD52D8}"/>
              </a:ext>
            </a:extLst>
          </p:cNvPr>
          <p:cNvSpPr txBox="1"/>
          <p:nvPr userDrawn="1"/>
        </p:nvSpPr>
        <p:spPr>
          <a:xfrm>
            <a:off x="10261690" y="-54813"/>
            <a:ext cx="1930310" cy="307777"/>
          </a:xfrm>
          <a:prstGeom prst="rect">
            <a:avLst/>
          </a:prstGeom>
          <a:noFill/>
        </p:spPr>
        <p:txBody>
          <a:bodyPr wrap="square" rtlCol="0">
            <a:spAutoFit/>
          </a:bodyPr>
          <a:lstStyle/>
          <a:p>
            <a:pPr algn="ctr"/>
            <a:r>
              <a:rPr lang="en-US" sz="1400" dirty="0"/>
              <a:t>Conclusion</a:t>
            </a:r>
          </a:p>
        </p:txBody>
      </p:sp>
    </p:spTree>
    <p:extLst>
      <p:ext uri="{BB962C8B-B14F-4D97-AF65-F5344CB8AC3E}">
        <p14:creationId xmlns:p14="http://schemas.microsoft.com/office/powerpoint/2010/main" val="29481965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AC775-D0E4-4AE8-B104-8AF0CC99549B}"/>
              </a:ext>
            </a:extLst>
          </p:cNvPr>
          <p:cNvSpPr>
            <a:spLocks noGrp="1"/>
          </p:cNvSpPr>
          <p:nvPr>
            <p:ph type="title" hasCustomPrompt="1"/>
          </p:nvPr>
        </p:nvSpPr>
        <p:spPr>
          <a:xfrm>
            <a:off x="826626" y="4867539"/>
            <a:ext cx="2275389" cy="1025525"/>
          </a:xfrm>
          <a:noFill/>
        </p:spPr>
        <p:txBody>
          <a:bodyPr vert="horz" lIns="0" tIns="45720" rIns="91440" bIns="0" rtlCol="0" anchor="b">
            <a:noAutofit/>
          </a:bodyPr>
          <a:lstStyle>
            <a:lvl1pPr>
              <a:defRPr lang="en-US" sz="5000" b="1">
                <a:solidFill>
                  <a:schemeClr val="tx2"/>
                </a:solidFill>
                <a:latin typeface="+mj-lt"/>
              </a:defRPr>
            </a:lvl1pPr>
          </a:lstStyle>
          <a:p>
            <a:pPr marL="0" lvl="0"/>
            <a:r>
              <a:rPr lang="en-US" dirty="0"/>
              <a:t>Agenda</a:t>
            </a:r>
          </a:p>
        </p:txBody>
      </p:sp>
      <p:sp>
        <p:nvSpPr>
          <p:cNvPr id="29" name="Picture Placeholder 28">
            <a:extLst>
              <a:ext uri="{FF2B5EF4-FFF2-40B4-BE49-F238E27FC236}">
                <a16:creationId xmlns:a16="http://schemas.microsoft.com/office/drawing/2014/main" id="{AA648B5A-E380-4E42-882E-71EBF6838E22}"/>
              </a:ext>
            </a:extLst>
          </p:cNvPr>
          <p:cNvSpPr>
            <a:spLocks noGrp="1"/>
          </p:cNvSpPr>
          <p:nvPr>
            <p:ph type="pic" sz="quarter" idx="12"/>
          </p:nvPr>
        </p:nvSpPr>
        <p:spPr>
          <a:xfrm>
            <a:off x="8634413" y="812800"/>
            <a:ext cx="3557587" cy="5232400"/>
          </a:xfrm>
        </p:spPr>
        <p:txBody>
          <a:bodyPr/>
          <a:lstStyle>
            <a:lvl1pPr>
              <a:defRPr>
                <a:latin typeface="+mn-lt"/>
              </a:defRPr>
            </a:lvl1pPr>
          </a:lstStyle>
          <a:p>
            <a:r>
              <a:rPr lang="en-US"/>
              <a:t>Click icon to add picture</a:t>
            </a:r>
            <a:endParaRPr lang="en-US" dirty="0"/>
          </a:p>
        </p:txBody>
      </p:sp>
      <p:sp>
        <p:nvSpPr>
          <p:cNvPr id="32" name="Text Placeholder 30">
            <a:extLst>
              <a:ext uri="{FF2B5EF4-FFF2-40B4-BE49-F238E27FC236}">
                <a16:creationId xmlns:a16="http://schemas.microsoft.com/office/drawing/2014/main" id="{A0A47E85-3BCA-460F-8AB1-52D89AC152B5}"/>
              </a:ext>
            </a:extLst>
          </p:cNvPr>
          <p:cNvSpPr>
            <a:spLocks noGrp="1"/>
          </p:cNvSpPr>
          <p:nvPr>
            <p:ph type="body" sz="quarter" idx="11" hasCustomPrompt="1"/>
          </p:nvPr>
        </p:nvSpPr>
        <p:spPr>
          <a:xfrm>
            <a:off x="4155313" y="879710"/>
            <a:ext cx="4294206" cy="755650"/>
          </a:xfrm>
        </p:spPr>
        <p:txBody>
          <a:bodyPr anchor="ctr">
            <a:normAutofit/>
          </a:bodyPr>
          <a:lstStyle>
            <a:lvl1pPr marL="0" indent="0">
              <a:buNone/>
              <a:defRPr sz="16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3" name="Text Placeholder 30">
            <a:extLst>
              <a:ext uri="{FF2B5EF4-FFF2-40B4-BE49-F238E27FC236}">
                <a16:creationId xmlns:a16="http://schemas.microsoft.com/office/drawing/2014/main" id="{D357C748-EEC9-489A-BCC6-CA3A91E3F2AD}"/>
              </a:ext>
            </a:extLst>
          </p:cNvPr>
          <p:cNvSpPr>
            <a:spLocks noGrp="1"/>
          </p:cNvSpPr>
          <p:nvPr>
            <p:ph type="body" sz="quarter" idx="13" hasCustomPrompt="1"/>
          </p:nvPr>
        </p:nvSpPr>
        <p:spPr>
          <a:xfrm>
            <a:off x="4155313" y="1956155"/>
            <a:ext cx="4294206" cy="755650"/>
          </a:xfrm>
        </p:spPr>
        <p:txBody>
          <a:bodyPr anchor="ctr">
            <a:normAutofit/>
          </a:bodyPr>
          <a:lstStyle>
            <a:lvl1pPr marL="0" indent="0">
              <a:spcBef>
                <a:spcPts val="0"/>
              </a:spcBef>
              <a:buNone/>
              <a:defRPr sz="16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4" name="Text Placeholder 30">
            <a:extLst>
              <a:ext uri="{FF2B5EF4-FFF2-40B4-BE49-F238E27FC236}">
                <a16:creationId xmlns:a16="http://schemas.microsoft.com/office/drawing/2014/main" id="{59136E3C-98E8-457D-ABD1-BA278DBB491B}"/>
              </a:ext>
            </a:extLst>
          </p:cNvPr>
          <p:cNvSpPr>
            <a:spLocks noGrp="1"/>
          </p:cNvSpPr>
          <p:nvPr>
            <p:ph type="body" sz="quarter" idx="14" hasCustomPrompt="1"/>
          </p:nvPr>
        </p:nvSpPr>
        <p:spPr>
          <a:xfrm>
            <a:off x="4155313" y="3032600"/>
            <a:ext cx="4294206" cy="755650"/>
          </a:xfrm>
        </p:spPr>
        <p:txBody>
          <a:bodyPr anchor="ctr">
            <a:normAutofit/>
          </a:bodyPr>
          <a:lstStyle>
            <a:lvl1pPr marL="0" indent="0">
              <a:spcBef>
                <a:spcPts val="0"/>
              </a:spcBef>
              <a:buNone/>
              <a:defRPr sz="16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5" name="Text Placeholder 30">
            <a:extLst>
              <a:ext uri="{FF2B5EF4-FFF2-40B4-BE49-F238E27FC236}">
                <a16:creationId xmlns:a16="http://schemas.microsoft.com/office/drawing/2014/main" id="{3F9938E0-7CFD-4C1C-88B0-388D25B8B1B8}"/>
              </a:ext>
            </a:extLst>
          </p:cNvPr>
          <p:cNvSpPr>
            <a:spLocks noGrp="1"/>
          </p:cNvSpPr>
          <p:nvPr>
            <p:ph type="body" sz="quarter" idx="15" hasCustomPrompt="1"/>
          </p:nvPr>
        </p:nvSpPr>
        <p:spPr>
          <a:xfrm>
            <a:off x="4155313" y="4109045"/>
            <a:ext cx="4294206" cy="755650"/>
          </a:xfrm>
        </p:spPr>
        <p:txBody>
          <a:bodyPr anchor="ctr">
            <a:normAutofit/>
          </a:bodyPr>
          <a:lstStyle>
            <a:lvl1pPr marL="0" indent="0">
              <a:spcBef>
                <a:spcPts val="0"/>
              </a:spcBef>
              <a:buNone/>
              <a:defRPr sz="16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6" name="Text Placeholder 30">
            <a:extLst>
              <a:ext uri="{FF2B5EF4-FFF2-40B4-BE49-F238E27FC236}">
                <a16:creationId xmlns:a16="http://schemas.microsoft.com/office/drawing/2014/main" id="{D274E9A2-3272-442A-A247-A383255C45F7}"/>
              </a:ext>
            </a:extLst>
          </p:cNvPr>
          <p:cNvSpPr>
            <a:spLocks noGrp="1"/>
          </p:cNvSpPr>
          <p:nvPr>
            <p:ph type="body" sz="quarter" idx="16" hasCustomPrompt="1"/>
          </p:nvPr>
        </p:nvSpPr>
        <p:spPr>
          <a:xfrm>
            <a:off x="4155313" y="5185490"/>
            <a:ext cx="4294206" cy="755650"/>
          </a:xfrm>
        </p:spPr>
        <p:txBody>
          <a:bodyPr anchor="ctr">
            <a:normAutofit/>
          </a:bodyPr>
          <a:lstStyle>
            <a:lvl1pPr marL="0" indent="0">
              <a:spcBef>
                <a:spcPts val="0"/>
              </a:spcBef>
              <a:buNone/>
              <a:defRPr sz="16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42" name="Shape 62">
            <a:extLst>
              <a:ext uri="{FF2B5EF4-FFF2-40B4-BE49-F238E27FC236}">
                <a16:creationId xmlns:a16="http://schemas.microsoft.com/office/drawing/2014/main" id="{2683CBB0-468F-4DD2-853B-FBFFA91B662E}"/>
              </a:ext>
            </a:extLst>
          </p:cNvPr>
          <p:cNvSpPr/>
          <p:nvPr userDrawn="1"/>
        </p:nvSpPr>
        <p:spPr>
          <a:xfrm rot="16200000" flipV="1">
            <a:off x="965155" y="3899540"/>
            <a:ext cx="0" cy="1930310"/>
          </a:xfrm>
          <a:prstGeom prst="line">
            <a:avLst/>
          </a:prstGeom>
          <a:ln w="19050">
            <a:solidFill>
              <a:schemeClr val="tx2"/>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12260604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AC775-D0E4-4AE8-B104-8AF0CC99549B}"/>
              </a:ext>
            </a:extLst>
          </p:cNvPr>
          <p:cNvSpPr>
            <a:spLocks noGrp="1"/>
          </p:cNvSpPr>
          <p:nvPr>
            <p:ph type="title" hasCustomPrompt="1"/>
          </p:nvPr>
        </p:nvSpPr>
        <p:spPr>
          <a:xfrm>
            <a:off x="826626" y="4867539"/>
            <a:ext cx="2356412" cy="1025525"/>
          </a:xfrm>
          <a:noFill/>
        </p:spPr>
        <p:txBody>
          <a:bodyPr vert="horz" lIns="0" tIns="45720" rIns="91440" bIns="0" rtlCol="0" anchor="b">
            <a:noAutofit/>
          </a:bodyPr>
          <a:lstStyle>
            <a:lvl1pPr>
              <a:defRPr lang="en-US" sz="5000" b="1">
                <a:solidFill>
                  <a:schemeClr val="tx2"/>
                </a:solidFill>
                <a:latin typeface="+mj-lt"/>
              </a:defRPr>
            </a:lvl1pPr>
          </a:lstStyle>
          <a:p>
            <a:pPr marL="0" lvl="0"/>
            <a:r>
              <a:rPr lang="en-US" dirty="0"/>
              <a:t>Agenda</a:t>
            </a:r>
          </a:p>
        </p:txBody>
      </p:sp>
      <p:sp>
        <p:nvSpPr>
          <p:cNvPr id="29" name="Picture Placeholder 28">
            <a:extLst>
              <a:ext uri="{FF2B5EF4-FFF2-40B4-BE49-F238E27FC236}">
                <a16:creationId xmlns:a16="http://schemas.microsoft.com/office/drawing/2014/main" id="{AA648B5A-E380-4E42-882E-71EBF6838E22}"/>
              </a:ext>
            </a:extLst>
          </p:cNvPr>
          <p:cNvSpPr>
            <a:spLocks noGrp="1"/>
          </p:cNvSpPr>
          <p:nvPr>
            <p:ph type="pic" sz="quarter" idx="12"/>
          </p:nvPr>
        </p:nvSpPr>
        <p:spPr>
          <a:xfrm>
            <a:off x="3778137" y="2225040"/>
            <a:ext cx="3557587" cy="3668025"/>
          </a:xfrm>
        </p:spPr>
        <p:txBody>
          <a:bodyPr/>
          <a:lstStyle>
            <a:lvl1pPr>
              <a:defRPr>
                <a:latin typeface="+mn-lt"/>
              </a:defRPr>
            </a:lvl1pPr>
          </a:lstStyle>
          <a:p>
            <a:r>
              <a:rPr lang="en-US"/>
              <a:t>Click icon to add picture</a:t>
            </a:r>
            <a:endParaRPr lang="en-US" dirty="0"/>
          </a:p>
        </p:txBody>
      </p:sp>
      <p:sp>
        <p:nvSpPr>
          <p:cNvPr id="32" name="Text Placeholder 30">
            <a:extLst>
              <a:ext uri="{FF2B5EF4-FFF2-40B4-BE49-F238E27FC236}">
                <a16:creationId xmlns:a16="http://schemas.microsoft.com/office/drawing/2014/main" id="{A0A47E85-3BCA-460F-8AB1-52D89AC152B5}"/>
              </a:ext>
            </a:extLst>
          </p:cNvPr>
          <p:cNvSpPr>
            <a:spLocks noGrp="1"/>
          </p:cNvSpPr>
          <p:nvPr>
            <p:ph type="body" sz="quarter" idx="11" hasCustomPrompt="1"/>
          </p:nvPr>
        </p:nvSpPr>
        <p:spPr>
          <a:xfrm>
            <a:off x="7559432" y="2055335"/>
            <a:ext cx="4294206" cy="755650"/>
          </a:xfrm>
        </p:spPr>
        <p:txBody>
          <a:bodyPr anchor="ctr">
            <a:normAutofit/>
          </a:bodyPr>
          <a:lstStyle>
            <a:lvl1pPr marL="0" indent="0">
              <a:buNone/>
              <a:defRPr sz="14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3" name="Text Placeholder 30">
            <a:extLst>
              <a:ext uri="{FF2B5EF4-FFF2-40B4-BE49-F238E27FC236}">
                <a16:creationId xmlns:a16="http://schemas.microsoft.com/office/drawing/2014/main" id="{D357C748-EEC9-489A-BCC6-CA3A91E3F2AD}"/>
              </a:ext>
            </a:extLst>
          </p:cNvPr>
          <p:cNvSpPr>
            <a:spLocks noGrp="1"/>
          </p:cNvSpPr>
          <p:nvPr>
            <p:ph type="body" sz="quarter" idx="13" hasCustomPrompt="1"/>
          </p:nvPr>
        </p:nvSpPr>
        <p:spPr>
          <a:xfrm>
            <a:off x="7559432" y="2782449"/>
            <a:ext cx="4294206" cy="755650"/>
          </a:xfrm>
        </p:spPr>
        <p:txBody>
          <a:bodyPr anchor="ctr">
            <a:normAutofit/>
          </a:bodyPr>
          <a:lstStyle>
            <a:lvl1pPr marL="0" indent="0">
              <a:spcBef>
                <a:spcPts val="0"/>
              </a:spcBef>
              <a:buNone/>
              <a:defRPr sz="14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4" name="Text Placeholder 30">
            <a:extLst>
              <a:ext uri="{FF2B5EF4-FFF2-40B4-BE49-F238E27FC236}">
                <a16:creationId xmlns:a16="http://schemas.microsoft.com/office/drawing/2014/main" id="{59136E3C-98E8-457D-ABD1-BA278DBB491B}"/>
              </a:ext>
            </a:extLst>
          </p:cNvPr>
          <p:cNvSpPr>
            <a:spLocks noGrp="1"/>
          </p:cNvSpPr>
          <p:nvPr>
            <p:ph type="body" sz="quarter" idx="14" hasCustomPrompt="1"/>
          </p:nvPr>
        </p:nvSpPr>
        <p:spPr>
          <a:xfrm>
            <a:off x="7559432" y="4352427"/>
            <a:ext cx="4294206" cy="755650"/>
          </a:xfrm>
        </p:spPr>
        <p:txBody>
          <a:bodyPr anchor="ctr">
            <a:normAutofit/>
          </a:bodyPr>
          <a:lstStyle>
            <a:lvl1pPr marL="0" indent="0">
              <a:spcBef>
                <a:spcPts val="0"/>
              </a:spcBef>
              <a:buNone/>
              <a:defRPr sz="14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5" name="Text Placeholder 30">
            <a:extLst>
              <a:ext uri="{FF2B5EF4-FFF2-40B4-BE49-F238E27FC236}">
                <a16:creationId xmlns:a16="http://schemas.microsoft.com/office/drawing/2014/main" id="{3F9938E0-7CFD-4C1C-88B0-388D25B8B1B8}"/>
              </a:ext>
            </a:extLst>
          </p:cNvPr>
          <p:cNvSpPr>
            <a:spLocks noGrp="1"/>
          </p:cNvSpPr>
          <p:nvPr>
            <p:ph type="body" sz="quarter" idx="15" hasCustomPrompt="1"/>
          </p:nvPr>
        </p:nvSpPr>
        <p:spPr>
          <a:xfrm>
            <a:off x="7559432" y="3567438"/>
            <a:ext cx="4294206" cy="755650"/>
          </a:xfrm>
        </p:spPr>
        <p:txBody>
          <a:bodyPr anchor="ctr">
            <a:normAutofit/>
          </a:bodyPr>
          <a:lstStyle>
            <a:lvl1pPr marL="0" indent="0">
              <a:spcBef>
                <a:spcPts val="0"/>
              </a:spcBef>
              <a:buNone/>
              <a:defRPr sz="14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6" name="Text Placeholder 30">
            <a:extLst>
              <a:ext uri="{FF2B5EF4-FFF2-40B4-BE49-F238E27FC236}">
                <a16:creationId xmlns:a16="http://schemas.microsoft.com/office/drawing/2014/main" id="{D274E9A2-3272-442A-A247-A383255C45F7}"/>
              </a:ext>
            </a:extLst>
          </p:cNvPr>
          <p:cNvSpPr>
            <a:spLocks noGrp="1"/>
          </p:cNvSpPr>
          <p:nvPr>
            <p:ph type="body" sz="quarter" idx="16" hasCustomPrompt="1"/>
          </p:nvPr>
        </p:nvSpPr>
        <p:spPr>
          <a:xfrm>
            <a:off x="7559432" y="5137415"/>
            <a:ext cx="4294206" cy="755650"/>
          </a:xfrm>
        </p:spPr>
        <p:txBody>
          <a:bodyPr anchor="ctr">
            <a:normAutofit/>
          </a:bodyPr>
          <a:lstStyle>
            <a:lvl1pPr marL="0" indent="0">
              <a:spcBef>
                <a:spcPts val="0"/>
              </a:spcBef>
              <a:buNone/>
              <a:defRPr sz="14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42" name="Shape 62">
            <a:extLst>
              <a:ext uri="{FF2B5EF4-FFF2-40B4-BE49-F238E27FC236}">
                <a16:creationId xmlns:a16="http://schemas.microsoft.com/office/drawing/2014/main" id="{2683CBB0-468F-4DD2-853B-FBFFA91B662E}"/>
              </a:ext>
            </a:extLst>
          </p:cNvPr>
          <p:cNvSpPr/>
          <p:nvPr userDrawn="1"/>
        </p:nvSpPr>
        <p:spPr>
          <a:xfrm rot="16200000" flipV="1">
            <a:off x="965155" y="3899540"/>
            <a:ext cx="0" cy="1930310"/>
          </a:xfrm>
          <a:prstGeom prst="line">
            <a:avLst/>
          </a:prstGeom>
          <a:ln w="19050">
            <a:solidFill>
              <a:schemeClr val="tx2"/>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
        <p:nvSpPr>
          <p:cNvPr id="3" name="Rectangle 2">
            <a:extLst>
              <a:ext uri="{FF2B5EF4-FFF2-40B4-BE49-F238E27FC236}">
                <a16:creationId xmlns:a16="http://schemas.microsoft.com/office/drawing/2014/main" id="{E2F3CED5-D6C7-4A0B-B731-FDB78F4E3341}"/>
              </a:ext>
            </a:extLst>
          </p:cNvPr>
          <p:cNvSpPr/>
          <p:nvPr userDrawn="1"/>
        </p:nvSpPr>
        <p:spPr>
          <a:xfrm>
            <a:off x="3778137" y="0"/>
            <a:ext cx="3586162" cy="20593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95043016"/>
      </p:ext>
    </p:extLst>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71" Type="http://schemas.openxmlformats.org/officeDocument/2006/relationships/slideLayout" Target="../slideLayouts/slideLayout7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1F0FA98-2EE8-734A-95BB-A4637DCAD5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655A45B-F495-F641-AA7A-36292C3CC99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89227B26-65C5-5A4B-AAEC-70B3B5201C5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4050737061"/>
      </p:ext>
    </p:extLst>
  </p:cSld>
  <p:clrMap bg1="lt1" tx1="dk1" bg2="lt2" tx2="dk2" accent1="accent1" accent2="accent2" accent3="accent3" accent4="accent4" accent5="accent5" accent6="accent6" hlink="hlink" folHlink="folHlink"/>
  <p:sldLayoutIdLst>
    <p:sldLayoutId id="2147483673" r:id="rId1"/>
    <p:sldLayoutId id="2147483735" r:id="rId2"/>
    <p:sldLayoutId id="2147483689" r:id="rId3"/>
    <p:sldLayoutId id="2147483684" r:id="rId4"/>
    <p:sldLayoutId id="2147483651" r:id="rId5"/>
    <p:sldLayoutId id="2147483685" r:id="rId6"/>
    <p:sldLayoutId id="2147483674" r:id="rId7"/>
    <p:sldLayoutId id="2147483690" r:id="rId8"/>
    <p:sldLayoutId id="2147483694" r:id="rId9"/>
    <p:sldLayoutId id="2147483693" r:id="rId10"/>
    <p:sldLayoutId id="2147483758" r:id="rId11"/>
    <p:sldLayoutId id="2147483686" r:id="rId12"/>
    <p:sldLayoutId id="2147483703" r:id="rId13"/>
    <p:sldLayoutId id="2147483709" r:id="rId14"/>
    <p:sldLayoutId id="2147483710" r:id="rId15"/>
    <p:sldLayoutId id="2147483711" r:id="rId16"/>
    <p:sldLayoutId id="2147483712" r:id="rId17"/>
    <p:sldLayoutId id="2147483704" r:id="rId18"/>
    <p:sldLayoutId id="2147483702" r:id="rId19"/>
    <p:sldLayoutId id="2147483713" r:id="rId20"/>
    <p:sldLayoutId id="2147483714" r:id="rId21"/>
    <p:sldLayoutId id="2147483715" r:id="rId22"/>
    <p:sldLayoutId id="2147483695" r:id="rId23"/>
    <p:sldLayoutId id="2147483730" r:id="rId24"/>
    <p:sldLayoutId id="2147483698" r:id="rId25"/>
    <p:sldLayoutId id="2147483731" r:id="rId26"/>
    <p:sldLayoutId id="2147483699" r:id="rId27"/>
    <p:sldLayoutId id="2147483732" r:id="rId28"/>
    <p:sldLayoutId id="2147483700" r:id="rId29"/>
    <p:sldLayoutId id="2147483733" r:id="rId30"/>
    <p:sldLayoutId id="2147483701" r:id="rId31"/>
    <p:sldLayoutId id="2147483734" r:id="rId32"/>
    <p:sldLayoutId id="2147483696" r:id="rId33"/>
    <p:sldLayoutId id="2147483705" r:id="rId34"/>
    <p:sldLayoutId id="2147483706" r:id="rId35"/>
    <p:sldLayoutId id="2147483707" r:id="rId36"/>
    <p:sldLayoutId id="2147483708" r:id="rId37"/>
    <p:sldLayoutId id="2147483687" r:id="rId38"/>
    <p:sldLayoutId id="2147483719" r:id="rId39"/>
    <p:sldLayoutId id="2147483720" r:id="rId40"/>
    <p:sldLayoutId id="2147483718" r:id="rId41"/>
    <p:sldLayoutId id="2147483721" r:id="rId42"/>
    <p:sldLayoutId id="2147483716" r:id="rId43"/>
    <p:sldLayoutId id="2147483722" r:id="rId44"/>
    <p:sldLayoutId id="2147483723" r:id="rId45"/>
    <p:sldLayoutId id="2147483757" r:id="rId46"/>
    <p:sldLayoutId id="2147483759" r:id="rId47"/>
    <p:sldLayoutId id="2147483725" r:id="rId48"/>
    <p:sldLayoutId id="2147483726" r:id="rId49"/>
    <p:sldLayoutId id="2147483675" r:id="rId50"/>
    <p:sldLayoutId id="2147483677" r:id="rId51"/>
    <p:sldLayoutId id="2147483729" r:id="rId52"/>
    <p:sldLayoutId id="2147483739" r:id="rId53"/>
    <p:sldLayoutId id="2147483740" r:id="rId54"/>
    <p:sldLayoutId id="2147483741" r:id="rId55"/>
    <p:sldLayoutId id="2147483742" r:id="rId56"/>
    <p:sldLayoutId id="2147483744" r:id="rId57"/>
    <p:sldLayoutId id="2147483743" r:id="rId58"/>
    <p:sldLayoutId id="2147483745" r:id="rId59"/>
    <p:sldLayoutId id="2147483746" r:id="rId60"/>
    <p:sldLayoutId id="2147483747" r:id="rId61"/>
    <p:sldLayoutId id="2147483728" r:id="rId62"/>
    <p:sldLayoutId id="2147483737" r:id="rId63"/>
    <p:sldLayoutId id="2147483748" r:id="rId64"/>
    <p:sldLayoutId id="2147483749" r:id="rId65"/>
    <p:sldLayoutId id="2147483755" r:id="rId66"/>
    <p:sldLayoutId id="2147483750" r:id="rId67"/>
    <p:sldLayoutId id="2147483756" r:id="rId68"/>
    <p:sldLayoutId id="2147483751" r:id="rId69"/>
    <p:sldLayoutId id="2147483752" r:id="rId70"/>
    <p:sldLayoutId id="2147483753" r:id="rId71"/>
    <p:sldLayoutId id="2147483754" r:id="rId72"/>
  </p:sldLayoutIdLst>
  <p:txStyles>
    <p:titleStyle>
      <a:lvl1pPr algn="l" defTabSz="914400" rtl="0" eaLnBrk="1" latinLnBrk="0" hangingPunct="1">
        <a:lnSpc>
          <a:spcPct val="90000"/>
        </a:lnSpc>
        <a:spcBef>
          <a:spcPct val="0"/>
        </a:spcBef>
        <a:buNone/>
        <a:defRPr sz="4400" b="1" i="0" kern="1200" spc="-150">
          <a:solidFill>
            <a:schemeClr val="tx2"/>
          </a:solidFill>
          <a:latin typeface="+mj-lt"/>
          <a:ea typeface="+mj-ea"/>
          <a:cs typeface="Gill Sans" panose="020B0502020104020203" pitchFamily="34" charset="-79"/>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tx2"/>
          </a:solidFill>
          <a:latin typeface="+mn-lt"/>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2"/>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28" userDrawn="1">
          <p15:clr>
            <a:srgbClr val="F26B43"/>
          </p15:clr>
        </p15:guide>
        <p15:guide id="2" orient="horz" pos="4042"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63.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6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7.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6.xml"/><Relationship Id="rId1" Type="http://schemas.openxmlformats.org/officeDocument/2006/relationships/slideLayout" Target="../slideLayouts/slideLayout6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6.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7.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3.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3.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3.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3.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3.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3.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3.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6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029FD241-3126-3F24-30E6-53819697C2FB}"/>
              </a:ext>
            </a:extLst>
          </p:cNvPr>
          <p:cNvPicPr>
            <a:picLocks noGrp="1" noChangeAspect="1"/>
          </p:cNvPicPr>
          <p:nvPr>
            <p:ph type="pic" sz="quarter" idx="10"/>
          </p:nvPr>
        </p:nvPicPr>
        <p:blipFill>
          <a:blip r:embed="rId3"/>
          <a:srcRect l="8611" r="8611"/>
          <a:stretch/>
        </p:blipFill>
        <p:spPr/>
      </p:pic>
      <p:sp>
        <p:nvSpPr>
          <p:cNvPr id="3" name="Title 2">
            <a:extLst>
              <a:ext uri="{FF2B5EF4-FFF2-40B4-BE49-F238E27FC236}">
                <a16:creationId xmlns:a16="http://schemas.microsoft.com/office/drawing/2014/main" id="{CD6FF30F-E885-2333-5BE6-FDB89CCF76DB}"/>
              </a:ext>
            </a:extLst>
          </p:cNvPr>
          <p:cNvSpPr>
            <a:spLocks noGrp="1"/>
          </p:cNvSpPr>
          <p:nvPr>
            <p:ph type="title"/>
          </p:nvPr>
        </p:nvSpPr>
        <p:spPr>
          <a:xfrm>
            <a:off x="838200" y="4566452"/>
            <a:ext cx="8360802" cy="1440000"/>
          </a:xfrm>
        </p:spPr>
        <p:txBody>
          <a:bodyPr>
            <a:normAutofit/>
          </a:bodyPr>
          <a:lstStyle/>
          <a:p>
            <a:r>
              <a:rPr lang="en-US" dirty="0">
                <a:latin typeface="Bell MT" panose="02020503060305020303" pitchFamily="18" charset="0"/>
              </a:rPr>
              <a:t>Intrinsic Universality in Seeded Active Tile Self-Assembly</a:t>
            </a:r>
          </a:p>
        </p:txBody>
      </p:sp>
      <p:sp>
        <p:nvSpPr>
          <p:cNvPr id="6" name="Subtitle 6">
            <a:extLst>
              <a:ext uri="{FF2B5EF4-FFF2-40B4-BE49-F238E27FC236}">
                <a16:creationId xmlns:a16="http://schemas.microsoft.com/office/drawing/2014/main" id="{C50B0318-7316-FF49-9168-A12202BF5568}"/>
              </a:ext>
            </a:extLst>
          </p:cNvPr>
          <p:cNvSpPr txBox="1">
            <a:spLocks/>
          </p:cNvSpPr>
          <p:nvPr/>
        </p:nvSpPr>
        <p:spPr>
          <a:xfrm>
            <a:off x="392852" y="6006453"/>
            <a:ext cx="11575627" cy="851547"/>
          </a:xfrm>
          <a:prstGeom prst="rect">
            <a:avLst/>
          </a:prstGeom>
          <a:solidFill>
            <a:srgbClr val="D3D8DF"/>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tx2"/>
                </a:solidFill>
                <a:latin typeface="+mn-lt"/>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2"/>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t>Timothy Gomez</a:t>
            </a:r>
            <a:r>
              <a:rPr lang="en-US" sz="1800" baseline="30000" dirty="0"/>
              <a:t>2</a:t>
            </a:r>
            <a:r>
              <a:rPr lang="en-US" sz="1800" dirty="0"/>
              <a:t>, Elise Grizzell</a:t>
            </a:r>
            <a:r>
              <a:rPr lang="en-US" sz="1800" baseline="30000" dirty="0"/>
              <a:t>1</a:t>
            </a:r>
            <a:r>
              <a:rPr lang="en-US" sz="1800" b="1" dirty="0"/>
              <a:t>, </a:t>
            </a:r>
            <a:r>
              <a:rPr lang="en-US" sz="1800" dirty="0"/>
              <a:t>Asher Haun</a:t>
            </a:r>
            <a:r>
              <a:rPr lang="en-US" sz="1800" baseline="30000" dirty="0"/>
              <a:t>1</a:t>
            </a:r>
            <a:r>
              <a:rPr lang="en-US" sz="1800" dirty="0"/>
              <a:t>, </a:t>
            </a:r>
            <a:r>
              <a:rPr lang="en-US" sz="1800" b="1" dirty="0"/>
              <a:t>Ryan Knobel</a:t>
            </a:r>
            <a:r>
              <a:rPr lang="en-US" sz="1800" b="1" baseline="30000" dirty="0"/>
              <a:t>1</a:t>
            </a:r>
            <a:r>
              <a:rPr lang="en-US" sz="1800" dirty="0"/>
              <a:t>, Tom Peters</a:t>
            </a:r>
            <a:r>
              <a:rPr lang="en-US" sz="1800" baseline="30000" dirty="0"/>
              <a:t>3</a:t>
            </a:r>
            <a:r>
              <a:rPr lang="en-US" sz="1800" dirty="0"/>
              <a:t>,  Robert Schweller</a:t>
            </a:r>
            <a:r>
              <a:rPr lang="en-US" sz="1800" baseline="30000" dirty="0"/>
              <a:t>1</a:t>
            </a:r>
            <a:r>
              <a:rPr lang="en-US" sz="1800" dirty="0"/>
              <a:t>, Tim Wylie</a:t>
            </a:r>
            <a:r>
              <a:rPr lang="en-US" sz="1800" baseline="30000" dirty="0"/>
              <a:t>1</a:t>
            </a:r>
          </a:p>
          <a:p>
            <a:pPr marL="0" indent="0">
              <a:buNone/>
            </a:pPr>
            <a:r>
              <a:rPr lang="en-US" sz="1800" baseline="30000" dirty="0"/>
              <a:t>1 University of Texas Rio Grande Valley, 2 Massachusetts Institute of Technology, 3 TU </a:t>
            </a:r>
            <a:r>
              <a:rPr lang="en-US" sz="1800" baseline="30000" dirty="0" err="1"/>
              <a:t>Eindoven</a:t>
            </a:r>
            <a:endParaRPr lang="en-US" sz="1800" dirty="0"/>
          </a:p>
        </p:txBody>
      </p:sp>
    </p:spTree>
    <p:extLst>
      <p:ext uri="{BB962C8B-B14F-4D97-AF65-F5344CB8AC3E}">
        <p14:creationId xmlns:p14="http://schemas.microsoft.com/office/powerpoint/2010/main" val="5686425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3B3BA6-43D6-7191-AFF0-43FEC8535F6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FF314A1-C4B0-2401-5DEF-3A5E197302A4}"/>
              </a:ext>
            </a:extLst>
          </p:cNvPr>
          <p:cNvSpPr>
            <a:spLocks noGrp="1"/>
          </p:cNvSpPr>
          <p:nvPr>
            <p:ph type="title"/>
          </p:nvPr>
        </p:nvSpPr>
        <p:spPr/>
        <p:txBody>
          <a:bodyPr/>
          <a:lstStyle/>
          <a:p>
            <a:r>
              <a:rPr lang="en-US" dirty="0"/>
              <a:t>Seeded TA</a:t>
            </a:r>
          </a:p>
        </p:txBody>
      </p:sp>
      <p:sp>
        <p:nvSpPr>
          <p:cNvPr id="4" name="TextBox 3">
            <a:extLst>
              <a:ext uri="{FF2B5EF4-FFF2-40B4-BE49-F238E27FC236}">
                <a16:creationId xmlns:a16="http://schemas.microsoft.com/office/drawing/2014/main" id="{233F8CB5-49CA-A4BA-A884-6FE66F7BAF34}"/>
              </a:ext>
            </a:extLst>
          </p:cNvPr>
          <p:cNvSpPr txBox="1"/>
          <p:nvPr/>
        </p:nvSpPr>
        <p:spPr>
          <a:xfrm>
            <a:off x="838200" y="1690688"/>
            <a:ext cx="2207527" cy="523220"/>
          </a:xfrm>
          <a:prstGeom prst="rect">
            <a:avLst/>
          </a:prstGeom>
          <a:noFill/>
        </p:spPr>
        <p:txBody>
          <a:bodyPr wrap="none" rtlCol="0">
            <a:spAutoFit/>
          </a:bodyPr>
          <a:lstStyle/>
          <a:p>
            <a:r>
              <a:rPr lang="en-US" sz="2800" b="1" u="sng" dirty="0">
                <a:solidFill>
                  <a:schemeClr val="tx2"/>
                </a:solidFill>
                <a:latin typeface="+mj-lt"/>
              </a:rPr>
              <a:t>Transitions:</a:t>
            </a:r>
          </a:p>
        </p:txBody>
      </p:sp>
      <p:sp>
        <p:nvSpPr>
          <p:cNvPr id="5" name="Rectangle 4">
            <a:extLst>
              <a:ext uri="{FF2B5EF4-FFF2-40B4-BE49-F238E27FC236}">
                <a16:creationId xmlns:a16="http://schemas.microsoft.com/office/drawing/2014/main" id="{D5D6F66A-87F7-1B7C-FC4B-9409DB3A3264}"/>
              </a:ext>
            </a:extLst>
          </p:cNvPr>
          <p:cNvSpPr/>
          <p:nvPr/>
        </p:nvSpPr>
        <p:spPr>
          <a:xfrm>
            <a:off x="408432" y="2505456"/>
            <a:ext cx="914400" cy="914400"/>
          </a:xfrm>
          <a:prstGeom prst="rect">
            <a:avLst/>
          </a:prstGeom>
          <a:solidFill>
            <a:srgbClr val="156082">
              <a:alpha val="74902"/>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A</a:t>
            </a:r>
          </a:p>
        </p:txBody>
      </p:sp>
      <p:sp>
        <p:nvSpPr>
          <p:cNvPr id="6" name="Rectangle 5">
            <a:extLst>
              <a:ext uri="{FF2B5EF4-FFF2-40B4-BE49-F238E27FC236}">
                <a16:creationId xmlns:a16="http://schemas.microsoft.com/office/drawing/2014/main" id="{9EFD9F2B-4AB9-3725-5613-9CEC650A7805}"/>
              </a:ext>
            </a:extLst>
          </p:cNvPr>
          <p:cNvSpPr/>
          <p:nvPr/>
        </p:nvSpPr>
        <p:spPr>
          <a:xfrm>
            <a:off x="1322832" y="2505456"/>
            <a:ext cx="914400" cy="914400"/>
          </a:xfrm>
          <a:prstGeom prst="rect">
            <a:avLst/>
          </a:prstGeom>
          <a:solidFill>
            <a:srgbClr val="FF0000">
              <a:alpha val="74902"/>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B</a:t>
            </a:r>
            <a:endParaRPr lang="en-US" dirty="0"/>
          </a:p>
        </p:txBody>
      </p:sp>
      <p:sp>
        <p:nvSpPr>
          <p:cNvPr id="7" name="Rectangle 6">
            <a:extLst>
              <a:ext uri="{FF2B5EF4-FFF2-40B4-BE49-F238E27FC236}">
                <a16:creationId xmlns:a16="http://schemas.microsoft.com/office/drawing/2014/main" id="{BBDD6027-8F31-CA86-8FDD-5B0DA8668B36}"/>
              </a:ext>
            </a:extLst>
          </p:cNvPr>
          <p:cNvSpPr/>
          <p:nvPr/>
        </p:nvSpPr>
        <p:spPr>
          <a:xfrm>
            <a:off x="3036819" y="2514600"/>
            <a:ext cx="914400" cy="914400"/>
          </a:xfrm>
          <a:prstGeom prst="rect">
            <a:avLst/>
          </a:prstGeom>
          <a:solidFill>
            <a:srgbClr val="002060">
              <a:alpha val="74902"/>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C</a:t>
            </a:r>
            <a:endParaRPr lang="en-US" dirty="0"/>
          </a:p>
        </p:txBody>
      </p:sp>
      <p:sp>
        <p:nvSpPr>
          <p:cNvPr id="8" name="TextBox 7">
            <a:extLst>
              <a:ext uri="{FF2B5EF4-FFF2-40B4-BE49-F238E27FC236}">
                <a16:creationId xmlns:a16="http://schemas.microsoft.com/office/drawing/2014/main" id="{55E45115-E8D1-C724-6559-92CD8602A645}"/>
              </a:ext>
            </a:extLst>
          </p:cNvPr>
          <p:cNvSpPr txBox="1"/>
          <p:nvPr/>
        </p:nvSpPr>
        <p:spPr>
          <a:xfrm>
            <a:off x="838199" y="3802844"/>
            <a:ext cx="1869999" cy="523220"/>
          </a:xfrm>
          <a:prstGeom prst="rect">
            <a:avLst/>
          </a:prstGeom>
          <a:noFill/>
        </p:spPr>
        <p:txBody>
          <a:bodyPr wrap="none" rtlCol="0">
            <a:spAutoFit/>
          </a:bodyPr>
          <a:lstStyle/>
          <a:p>
            <a:r>
              <a:rPr lang="en-US" sz="2800" b="1" u="sng" dirty="0">
                <a:solidFill>
                  <a:schemeClr val="tx2"/>
                </a:solidFill>
                <a:latin typeface="+mj-lt"/>
              </a:rPr>
              <a:t>Affinities:</a:t>
            </a:r>
          </a:p>
        </p:txBody>
      </p:sp>
      <p:sp>
        <p:nvSpPr>
          <p:cNvPr id="9" name="Rectangle 8">
            <a:extLst>
              <a:ext uri="{FF2B5EF4-FFF2-40B4-BE49-F238E27FC236}">
                <a16:creationId xmlns:a16="http://schemas.microsoft.com/office/drawing/2014/main" id="{999813F7-C7EC-B38A-130E-EB88E54B8A99}"/>
              </a:ext>
            </a:extLst>
          </p:cNvPr>
          <p:cNvSpPr/>
          <p:nvPr/>
        </p:nvSpPr>
        <p:spPr>
          <a:xfrm>
            <a:off x="1014984" y="4551592"/>
            <a:ext cx="914400" cy="914400"/>
          </a:xfrm>
          <a:prstGeom prst="rect">
            <a:avLst/>
          </a:prstGeom>
          <a:solidFill>
            <a:srgbClr val="156082">
              <a:alpha val="74902"/>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A</a:t>
            </a:r>
          </a:p>
        </p:txBody>
      </p:sp>
      <p:sp>
        <p:nvSpPr>
          <p:cNvPr id="10" name="Rectangle 9">
            <a:extLst>
              <a:ext uri="{FF2B5EF4-FFF2-40B4-BE49-F238E27FC236}">
                <a16:creationId xmlns:a16="http://schemas.microsoft.com/office/drawing/2014/main" id="{3831BC06-29B0-8FF0-119D-E98D4B8D7B64}"/>
              </a:ext>
            </a:extLst>
          </p:cNvPr>
          <p:cNvSpPr/>
          <p:nvPr/>
        </p:nvSpPr>
        <p:spPr>
          <a:xfrm>
            <a:off x="1929384" y="4551592"/>
            <a:ext cx="914400" cy="914400"/>
          </a:xfrm>
          <a:prstGeom prst="rect">
            <a:avLst/>
          </a:prstGeom>
          <a:solidFill>
            <a:srgbClr val="FF0000">
              <a:alpha val="74902"/>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B</a:t>
            </a:r>
            <a:endParaRPr lang="en-US" dirty="0"/>
          </a:p>
        </p:txBody>
      </p:sp>
      <p:sp>
        <p:nvSpPr>
          <p:cNvPr id="11" name="Rectangle 10">
            <a:extLst>
              <a:ext uri="{FF2B5EF4-FFF2-40B4-BE49-F238E27FC236}">
                <a16:creationId xmlns:a16="http://schemas.microsoft.com/office/drawing/2014/main" id="{AAD07811-B272-BF9E-E953-3E7E2AD14D4C}"/>
              </a:ext>
            </a:extLst>
          </p:cNvPr>
          <p:cNvSpPr/>
          <p:nvPr/>
        </p:nvSpPr>
        <p:spPr>
          <a:xfrm>
            <a:off x="3404616" y="4678547"/>
            <a:ext cx="914400" cy="914400"/>
          </a:xfrm>
          <a:prstGeom prst="rect">
            <a:avLst/>
          </a:prstGeom>
          <a:solidFill>
            <a:srgbClr val="FF0000">
              <a:alpha val="74902"/>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B</a:t>
            </a:r>
            <a:endParaRPr lang="en-US" dirty="0"/>
          </a:p>
        </p:txBody>
      </p:sp>
      <p:sp>
        <p:nvSpPr>
          <p:cNvPr id="12" name="Rectangle 11">
            <a:extLst>
              <a:ext uri="{FF2B5EF4-FFF2-40B4-BE49-F238E27FC236}">
                <a16:creationId xmlns:a16="http://schemas.microsoft.com/office/drawing/2014/main" id="{CB6256B6-BF77-0546-952E-63E06B719BD4}"/>
              </a:ext>
            </a:extLst>
          </p:cNvPr>
          <p:cNvSpPr/>
          <p:nvPr/>
        </p:nvSpPr>
        <p:spPr>
          <a:xfrm>
            <a:off x="3404616" y="5594642"/>
            <a:ext cx="914400" cy="914400"/>
          </a:xfrm>
          <a:prstGeom prst="rect">
            <a:avLst/>
          </a:prstGeom>
          <a:solidFill>
            <a:srgbClr val="002060">
              <a:alpha val="74902"/>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C</a:t>
            </a:r>
            <a:endParaRPr lang="en-US" dirty="0"/>
          </a:p>
        </p:txBody>
      </p:sp>
      <p:sp>
        <p:nvSpPr>
          <p:cNvPr id="13" name="Rectangle 12">
            <a:extLst>
              <a:ext uri="{FF2B5EF4-FFF2-40B4-BE49-F238E27FC236}">
                <a16:creationId xmlns:a16="http://schemas.microsoft.com/office/drawing/2014/main" id="{9DF3D133-81BA-15C8-4D68-4DA0E9FFF9F7}"/>
              </a:ext>
            </a:extLst>
          </p:cNvPr>
          <p:cNvSpPr/>
          <p:nvPr/>
        </p:nvSpPr>
        <p:spPr>
          <a:xfrm>
            <a:off x="5118603" y="2213907"/>
            <a:ext cx="6692397" cy="4278967"/>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19990FDA-DBA3-E0B1-4479-36D2487ED1CE}"/>
              </a:ext>
            </a:extLst>
          </p:cNvPr>
          <p:cNvSpPr txBox="1"/>
          <p:nvPr/>
        </p:nvSpPr>
        <p:spPr>
          <a:xfrm>
            <a:off x="7709786" y="1690687"/>
            <a:ext cx="1475853" cy="523220"/>
          </a:xfrm>
          <a:prstGeom prst="rect">
            <a:avLst/>
          </a:prstGeom>
          <a:noFill/>
        </p:spPr>
        <p:txBody>
          <a:bodyPr wrap="none" rtlCol="0">
            <a:spAutoFit/>
          </a:bodyPr>
          <a:lstStyle/>
          <a:p>
            <a:r>
              <a:rPr lang="en-US" sz="2800" b="1" u="sng" dirty="0">
                <a:solidFill>
                  <a:schemeClr val="tx2"/>
                </a:solidFill>
                <a:latin typeface="+mj-lt"/>
              </a:rPr>
              <a:t>System:</a:t>
            </a:r>
          </a:p>
        </p:txBody>
      </p:sp>
      <p:sp>
        <p:nvSpPr>
          <p:cNvPr id="15" name="Rectangle 14">
            <a:extLst>
              <a:ext uri="{FF2B5EF4-FFF2-40B4-BE49-F238E27FC236}">
                <a16:creationId xmlns:a16="http://schemas.microsoft.com/office/drawing/2014/main" id="{7958D3CB-2D5C-57FC-1D91-7C363B1495C8}"/>
              </a:ext>
            </a:extLst>
          </p:cNvPr>
          <p:cNvSpPr/>
          <p:nvPr/>
        </p:nvSpPr>
        <p:spPr>
          <a:xfrm>
            <a:off x="9419012" y="3834622"/>
            <a:ext cx="457200" cy="457200"/>
          </a:xfrm>
          <a:prstGeom prst="rect">
            <a:avLst/>
          </a:prstGeom>
          <a:solidFill>
            <a:srgbClr val="156082">
              <a:alpha val="74902"/>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A</a:t>
            </a:r>
          </a:p>
        </p:txBody>
      </p:sp>
      <p:sp>
        <p:nvSpPr>
          <p:cNvPr id="17" name="Rectangle 16">
            <a:extLst>
              <a:ext uri="{FF2B5EF4-FFF2-40B4-BE49-F238E27FC236}">
                <a16:creationId xmlns:a16="http://schemas.microsoft.com/office/drawing/2014/main" id="{77DB9F36-DF47-C413-806E-F0E02668E63C}"/>
              </a:ext>
            </a:extLst>
          </p:cNvPr>
          <p:cNvSpPr/>
          <p:nvPr/>
        </p:nvSpPr>
        <p:spPr>
          <a:xfrm>
            <a:off x="8052500" y="4751486"/>
            <a:ext cx="457200" cy="457200"/>
          </a:xfrm>
          <a:prstGeom prst="rect">
            <a:avLst/>
          </a:prstGeom>
          <a:solidFill>
            <a:srgbClr val="002060">
              <a:alpha val="74902"/>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C</a:t>
            </a:r>
            <a:endParaRPr lang="en-US" dirty="0"/>
          </a:p>
        </p:txBody>
      </p:sp>
      <p:sp>
        <p:nvSpPr>
          <p:cNvPr id="19" name="Rectangle 18">
            <a:extLst>
              <a:ext uri="{FF2B5EF4-FFF2-40B4-BE49-F238E27FC236}">
                <a16:creationId xmlns:a16="http://schemas.microsoft.com/office/drawing/2014/main" id="{D661CE6A-7205-783A-C064-96868A431372}"/>
              </a:ext>
            </a:extLst>
          </p:cNvPr>
          <p:cNvSpPr/>
          <p:nvPr/>
        </p:nvSpPr>
        <p:spPr>
          <a:xfrm>
            <a:off x="8961812" y="4294286"/>
            <a:ext cx="457200" cy="457200"/>
          </a:xfrm>
          <a:prstGeom prst="rect">
            <a:avLst/>
          </a:prstGeom>
          <a:solidFill>
            <a:srgbClr val="156082">
              <a:alpha val="74902"/>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A</a:t>
            </a:r>
          </a:p>
        </p:txBody>
      </p:sp>
      <p:sp>
        <p:nvSpPr>
          <p:cNvPr id="20" name="Rectangle 19">
            <a:extLst>
              <a:ext uri="{FF2B5EF4-FFF2-40B4-BE49-F238E27FC236}">
                <a16:creationId xmlns:a16="http://schemas.microsoft.com/office/drawing/2014/main" id="{640EFA8C-F614-4707-D2AC-95485ABB7081}"/>
              </a:ext>
            </a:extLst>
          </p:cNvPr>
          <p:cNvSpPr/>
          <p:nvPr/>
        </p:nvSpPr>
        <p:spPr>
          <a:xfrm>
            <a:off x="9420432" y="4294286"/>
            <a:ext cx="457200" cy="457200"/>
          </a:xfrm>
          <a:prstGeom prst="rect">
            <a:avLst/>
          </a:prstGeom>
          <a:solidFill>
            <a:srgbClr val="FF0000">
              <a:alpha val="74902"/>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B</a:t>
            </a:r>
            <a:endParaRPr lang="en-US" dirty="0"/>
          </a:p>
        </p:txBody>
      </p:sp>
      <p:sp>
        <p:nvSpPr>
          <p:cNvPr id="22" name="Rectangle 21">
            <a:extLst>
              <a:ext uri="{FF2B5EF4-FFF2-40B4-BE49-F238E27FC236}">
                <a16:creationId xmlns:a16="http://schemas.microsoft.com/office/drawing/2014/main" id="{48F8AEDA-C683-4EF1-CF15-7C6178A0F922}"/>
              </a:ext>
            </a:extLst>
          </p:cNvPr>
          <p:cNvSpPr/>
          <p:nvPr/>
        </p:nvSpPr>
        <p:spPr>
          <a:xfrm>
            <a:off x="8507156" y="4751486"/>
            <a:ext cx="457200" cy="457200"/>
          </a:xfrm>
          <a:prstGeom prst="rect">
            <a:avLst/>
          </a:prstGeom>
          <a:solidFill>
            <a:srgbClr val="002060">
              <a:alpha val="74902"/>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C</a:t>
            </a:r>
            <a:endParaRPr lang="en-US" dirty="0"/>
          </a:p>
        </p:txBody>
      </p:sp>
      <p:sp>
        <p:nvSpPr>
          <p:cNvPr id="23" name="Rectangle 22">
            <a:extLst>
              <a:ext uri="{FF2B5EF4-FFF2-40B4-BE49-F238E27FC236}">
                <a16:creationId xmlns:a16="http://schemas.microsoft.com/office/drawing/2014/main" id="{AE67CF1D-323A-F478-C57C-1405C72E33E8}"/>
              </a:ext>
            </a:extLst>
          </p:cNvPr>
          <p:cNvSpPr/>
          <p:nvPr/>
        </p:nvSpPr>
        <p:spPr>
          <a:xfrm>
            <a:off x="1929384" y="5653776"/>
            <a:ext cx="914400" cy="914400"/>
          </a:xfrm>
          <a:prstGeom prst="rect">
            <a:avLst/>
          </a:prstGeom>
          <a:solidFill>
            <a:srgbClr val="156082">
              <a:alpha val="74902"/>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A</a:t>
            </a:r>
          </a:p>
        </p:txBody>
      </p:sp>
      <p:sp>
        <p:nvSpPr>
          <p:cNvPr id="24" name="Rectangle 23">
            <a:extLst>
              <a:ext uri="{FF2B5EF4-FFF2-40B4-BE49-F238E27FC236}">
                <a16:creationId xmlns:a16="http://schemas.microsoft.com/office/drawing/2014/main" id="{85C2D93D-0A32-634B-9270-5E415A3DCB49}"/>
              </a:ext>
            </a:extLst>
          </p:cNvPr>
          <p:cNvSpPr/>
          <p:nvPr/>
        </p:nvSpPr>
        <p:spPr>
          <a:xfrm>
            <a:off x="1014984" y="5653776"/>
            <a:ext cx="914400" cy="914400"/>
          </a:xfrm>
          <a:prstGeom prst="rect">
            <a:avLst/>
          </a:prstGeom>
          <a:solidFill>
            <a:srgbClr val="FF0000">
              <a:alpha val="74902"/>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B</a:t>
            </a:r>
            <a:endParaRPr lang="en-US" dirty="0"/>
          </a:p>
        </p:txBody>
      </p:sp>
      <p:sp>
        <p:nvSpPr>
          <p:cNvPr id="25" name="Rectangle 24">
            <a:extLst>
              <a:ext uri="{FF2B5EF4-FFF2-40B4-BE49-F238E27FC236}">
                <a16:creationId xmlns:a16="http://schemas.microsoft.com/office/drawing/2014/main" id="{80171B75-B984-1076-AA92-6E0E545FFE35}"/>
              </a:ext>
            </a:extLst>
          </p:cNvPr>
          <p:cNvSpPr/>
          <p:nvPr/>
        </p:nvSpPr>
        <p:spPr>
          <a:xfrm>
            <a:off x="8052500" y="3835854"/>
            <a:ext cx="457200" cy="457200"/>
          </a:xfrm>
          <a:prstGeom prst="rect">
            <a:avLst/>
          </a:prstGeom>
          <a:solidFill>
            <a:srgbClr val="156082">
              <a:alpha val="74902"/>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A</a:t>
            </a:r>
          </a:p>
        </p:txBody>
      </p:sp>
      <p:sp>
        <p:nvSpPr>
          <p:cNvPr id="27" name="Rectangle 26">
            <a:extLst>
              <a:ext uri="{FF2B5EF4-FFF2-40B4-BE49-F238E27FC236}">
                <a16:creationId xmlns:a16="http://schemas.microsoft.com/office/drawing/2014/main" id="{96FBFFAC-4BE7-7CF4-095D-4DB070F781D4}"/>
              </a:ext>
            </a:extLst>
          </p:cNvPr>
          <p:cNvSpPr/>
          <p:nvPr/>
        </p:nvSpPr>
        <p:spPr>
          <a:xfrm>
            <a:off x="8052500" y="4294286"/>
            <a:ext cx="457200" cy="457200"/>
          </a:xfrm>
          <a:prstGeom prst="rect">
            <a:avLst/>
          </a:prstGeom>
          <a:solidFill>
            <a:srgbClr val="FF0000">
              <a:alpha val="74902"/>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B</a:t>
            </a:r>
            <a:endParaRPr lang="en-US" dirty="0"/>
          </a:p>
        </p:txBody>
      </p:sp>
      <p:sp>
        <p:nvSpPr>
          <p:cNvPr id="28" name="Rectangle 27">
            <a:extLst>
              <a:ext uri="{FF2B5EF4-FFF2-40B4-BE49-F238E27FC236}">
                <a16:creationId xmlns:a16="http://schemas.microsoft.com/office/drawing/2014/main" id="{030EAD99-5857-AC8A-85E7-912B1B2B3F5D}"/>
              </a:ext>
            </a:extLst>
          </p:cNvPr>
          <p:cNvSpPr/>
          <p:nvPr/>
        </p:nvSpPr>
        <p:spPr>
          <a:xfrm>
            <a:off x="8509700" y="4294286"/>
            <a:ext cx="457200" cy="457200"/>
          </a:xfrm>
          <a:prstGeom prst="rect">
            <a:avLst/>
          </a:prstGeom>
          <a:solidFill>
            <a:srgbClr val="FF0000">
              <a:alpha val="74902"/>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B</a:t>
            </a:r>
            <a:endParaRPr lang="en-US" dirty="0"/>
          </a:p>
        </p:txBody>
      </p:sp>
      <p:sp>
        <p:nvSpPr>
          <p:cNvPr id="29" name="Rectangle 28">
            <a:extLst>
              <a:ext uri="{FF2B5EF4-FFF2-40B4-BE49-F238E27FC236}">
                <a16:creationId xmlns:a16="http://schemas.microsoft.com/office/drawing/2014/main" id="{06639CDC-E58C-CE47-D4FA-638D908E181A}"/>
              </a:ext>
            </a:extLst>
          </p:cNvPr>
          <p:cNvSpPr/>
          <p:nvPr/>
        </p:nvSpPr>
        <p:spPr>
          <a:xfrm>
            <a:off x="3951219" y="2514600"/>
            <a:ext cx="914400" cy="914400"/>
          </a:xfrm>
          <a:prstGeom prst="rect">
            <a:avLst/>
          </a:prstGeom>
          <a:solidFill>
            <a:srgbClr val="002060">
              <a:alpha val="74902"/>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C</a:t>
            </a:r>
            <a:endParaRPr lang="en-US" dirty="0"/>
          </a:p>
        </p:txBody>
      </p:sp>
      <p:cxnSp>
        <p:nvCxnSpPr>
          <p:cNvPr id="30" name="Straight Arrow Connector 29">
            <a:extLst>
              <a:ext uri="{FF2B5EF4-FFF2-40B4-BE49-F238E27FC236}">
                <a16:creationId xmlns:a16="http://schemas.microsoft.com/office/drawing/2014/main" id="{CD0B6EE1-33DA-3400-3859-D2DF12465CE3}"/>
              </a:ext>
            </a:extLst>
          </p:cNvPr>
          <p:cNvCxnSpPr/>
          <p:nvPr/>
        </p:nvCxnSpPr>
        <p:spPr>
          <a:xfrm>
            <a:off x="2386584" y="2962656"/>
            <a:ext cx="457200"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F987BBB9-BA89-BD0C-A22E-52A55E73C043}"/>
                  </a:ext>
                </a:extLst>
              </p:cNvPr>
              <p:cNvSpPr txBox="1"/>
              <p:nvPr/>
            </p:nvSpPr>
            <p:spPr>
              <a:xfrm>
                <a:off x="3062229" y="3956732"/>
                <a:ext cx="1694438" cy="369332"/>
              </a:xfrm>
              <a:prstGeom prst="rect">
                <a:avLst/>
              </a:prstGeom>
              <a:noFill/>
            </p:spPr>
            <p:txBody>
              <a:bodyPr wrap="none" rtlCol="0">
                <a:spAutoFit/>
              </a:bodyPr>
              <a:lstStyle/>
              <a:p>
                <a:r>
                  <a:rPr lang="en-US" b="0" dirty="0">
                    <a:solidFill>
                      <a:schemeClr val="tx2"/>
                    </a:solidFill>
                    <a:latin typeface="+mj-lt"/>
                  </a:rPr>
                  <a:t>Temperature:</a:t>
                </a:r>
                <a:r>
                  <a:rPr lang="en-US" b="0" dirty="0"/>
                  <a:t> </a:t>
                </a:r>
                <a14:m>
                  <m:oMath xmlns:m="http://schemas.openxmlformats.org/officeDocument/2006/math">
                    <m:r>
                      <a:rPr lang="en-US" b="0" i="1" smtClean="0">
                        <a:latin typeface="Cambria Math" panose="02040503050406030204" pitchFamily="18" charset="0"/>
                      </a:rPr>
                      <m:t>𝜏</m:t>
                    </m:r>
                  </m:oMath>
                </a14:m>
                <a:endParaRPr lang="en-US" dirty="0"/>
              </a:p>
            </p:txBody>
          </p:sp>
        </mc:Choice>
        <mc:Fallback xmlns="">
          <p:sp>
            <p:nvSpPr>
              <p:cNvPr id="31" name="TextBox 30">
                <a:extLst>
                  <a:ext uri="{FF2B5EF4-FFF2-40B4-BE49-F238E27FC236}">
                    <a16:creationId xmlns:a16="http://schemas.microsoft.com/office/drawing/2014/main" id="{F987BBB9-BA89-BD0C-A22E-52A55E73C043}"/>
                  </a:ext>
                </a:extLst>
              </p:cNvPr>
              <p:cNvSpPr txBox="1">
                <a:spLocks noRot="1" noChangeAspect="1" noMove="1" noResize="1" noEditPoints="1" noAdjustHandles="1" noChangeArrowheads="1" noChangeShapeType="1" noTextEdit="1"/>
              </p:cNvSpPr>
              <p:nvPr/>
            </p:nvSpPr>
            <p:spPr>
              <a:xfrm>
                <a:off x="3062229" y="3956732"/>
                <a:ext cx="1694438" cy="369332"/>
              </a:xfrm>
              <a:prstGeom prst="rect">
                <a:avLst/>
              </a:prstGeom>
              <a:blipFill>
                <a:blip r:embed="rId3"/>
                <a:stretch>
                  <a:fillRect l="-2878" t="-8197" b="-24590"/>
                </a:stretch>
              </a:blipFill>
            </p:spPr>
            <p:txBody>
              <a:bodyPr/>
              <a:lstStyle/>
              <a:p>
                <a:r>
                  <a:rPr lang="en-US">
                    <a:noFill/>
                  </a:rPr>
                  <a:t> </a:t>
                </a:r>
              </a:p>
            </p:txBody>
          </p:sp>
        </mc:Fallback>
      </mc:AlternateContent>
      <p:sp>
        <p:nvSpPr>
          <p:cNvPr id="32" name="Rectangle 31">
            <a:extLst>
              <a:ext uri="{FF2B5EF4-FFF2-40B4-BE49-F238E27FC236}">
                <a16:creationId xmlns:a16="http://schemas.microsoft.com/office/drawing/2014/main" id="{B1028A95-1C96-4545-C2A9-5A929FC968CB}"/>
              </a:ext>
            </a:extLst>
          </p:cNvPr>
          <p:cNvSpPr/>
          <p:nvPr/>
        </p:nvSpPr>
        <p:spPr>
          <a:xfrm>
            <a:off x="5679435" y="2767584"/>
            <a:ext cx="457200" cy="457200"/>
          </a:xfrm>
          <a:prstGeom prst="rect">
            <a:avLst/>
          </a:prstGeom>
          <a:solidFill>
            <a:srgbClr val="156082">
              <a:alpha val="74902"/>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A</a:t>
            </a:r>
          </a:p>
        </p:txBody>
      </p:sp>
      <p:sp>
        <p:nvSpPr>
          <p:cNvPr id="33" name="Rectangle 32">
            <a:extLst>
              <a:ext uri="{FF2B5EF4-FFF2-40B4-BE49-F238E27FC236}">
                <a16:creationId xmlns:a16="http://schemas.microsoft.com/office/drawing/2014/main" id="{77A203C2-14B8-CD7D-5581-E472F44B5A49}"/>
              </a:ext>
            </a:extLst>
          </p:cNvPr>
          <p:cNvSpPr/>
          <p:nvPr/>
        </p:nvSpPr>
        <p:spPr>
          <a:xfrm>
            <a:off x="5804609" y="5557432"/>
            <a:ext cx="457200" cy="457200"/>
          </a:xfrm>
          <a:prstGeom prst="rect">
            <a:avLst/>
          </a:prstGeom>
          <a:solidFill>
            <a:srgbClr val="FF0000">
              <a:alpha val="74902"/>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B</a:t>
            </a:r>
            <a:endParaRPr lang="en-US" dirty="0"/>
          </a:p>
        </p:txBody>
      </p:sp>
      <p:sp>
        <p:nvSpPr>
          <p:cNvPr id="3" name="Rectangle 2">
            <a:extLst>
              <a:ext uri="{FF2B5EF4-FFF2-40B4-BE49-F238E27FC236}">
                <a16:creationId xmlns:a16="http://schemas.microsoft.com/office/drawing/2014/main" id="{29E49166-D6AD-7143-2E10-DF6056642D13}"/>
              </a:ext>
            </a:extLst>
          </p:cNvPr>
          <p:cNvSpPr/>
          <p:nvPr/>
        </p:nvSpPr>
        <p:spPr>
          <a:xfrm>
            <a:off x="8507156" y="3837086"/>
            <a:ext cx="457200" cy="457200"/>
          </a:xfrm>
          <a:prstGeom prst="rect">
            <a:avLst/>
          </a:prstGeom>
          <a:solidFill>
            <a:srgbClr val="002060">
              <a:alpha val="74902"/>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C</a:t>
            </a:r>
            <a:endParaRPr lang="en-US" dirty="0"/>
          </a:p>
        </p:txBody>
      </p:sp>
      <p:sp>
        <p:nvSpPr>
          <p:cNvPr id="18" name="Rectangle 17">
            <a:extLst>
              <a:ext uri="{FF2B5EF4-FFF2-40B4-BE49-F238E27FC236}">
                <a16:creationId xmlns:a16="http://schemas.microsoft.com/office/drawing/2014/main" id="{B6799BBA-D07A-D3DE-4CA5-F4B6145BF89B}"/>
              </a:ext>
            </a:extLst>
          </p:cNvPr>
          <p:cNvSpPr/>
          <p:nvPr/>
        </p:nvSpPr>
        <p:spPr>
          <a:xfrm>
            <a:off x="8961812" y="3837086"/>
            <a:ext cx="457200" cy="457200"/>
          </a:xfrm>
          <a:prstGeom prst="rect">
            <a:avLst/>
          </a:prstGeom>
          <a:solidFill>
            <a:srgbClr val="002060">
              <a:alpha val="74902"/>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C</a:t>
            </a:r>
            <a:endParaRPr lang="en-US" dirty="0"/>
          </a:p>
        </p:txBody>
      </p:sp>
    </p:spTree>
    <p:extLst>
      <p:ext uri="{BB962C8B-B14F-4D97-AF65-F5344CB8AC3E}">
        <p14:creationId xmlns:p14="http://schemas.microsoft.com/office/powerpoint/2010/main" val="41603218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CDEBB86-AA5F-F78F-BC77-9B17733201D5}"/>
              </a:ext>
            </a:extLst>
          </p:cNvPr>
          <p:cNvSpPr>
            <a:spLocks noGrp="1"/>
          </p:cNvSpPr>
          <p:nvPr>
            <p:ph type="title"/>
          </p:nvPr>
        </p:nvSpPr>
        <p:spPr>
          <a:xfrm>
            <a:off x="761800" y="762001"/>
            <a:ext cx="5334197" cy="1708242"/>
          </a:xfrm>
        </p:spPr>
        <p:txBody>
          <a:bodyPr anchor="ctr">
            <a:normAutofit/>
          </a:bodyPr>
          <a:lstStyle/>
          <a:p>
            <a:r>
              <a:rPr lang="en-US" sz="4000"/>
              <a:t>Intrinsic Universality in Self-Assembly</a:t>
            </a:r>
          </a:p>
        </p:txBody>
      </p:sp>
      <p:sp>
        <p:nvSpPr>
          <p:cNvPr id="3" name="Content Placeholder 2">
            <a:extLst>
              <a:ext uri="{FF2B5EF4-FFF2-40B4-BE49-F238E27FC236}">
                <a16:creationId xmlns:a16="http://schemas.microsoft.com/office/drawing/2014/main" id="{81A71026-9951-EBC2-C172-D1C6C39591E9}"/>
              </a:ext>
            </a:extLst>
          </p:cNvPr>
          <p:cNvSpPr>
            <a:spLocks noGrp="1"/>
          </p:cNvSpPr>
          <p:nvPr>
            <p:ph idx="1"/>
          </p:nvPr>
        </p:nvSpPr>
        <p:spPr>
          <a:xfrm>
            <a:off x="761800" y="2470244"/>
            <a:ext cx="5334197" cy="3769835"/>
          </a:xfrm>
        </p:spPr>
        <p:txBody>
          <a:bodyPr anchor="ctr">
            <a:normAutofit lnSpcReduction="10000"/>
          </a:bodyPr>
          <a:lstStyle/>
          <a:p>
            <a:r>
              <a:rPr lang="en-US" sz="2000" dirty="0"/>
              <a:t>An Intrinsically Universal Tile Set can be programmed to copy not only the shape(s) built by another system but also the </a:t>
            </a:r>
            <a:r>
              <a:rPr lang="en-US" sz="2000" b="1" i="1" dirty="0"/>
              <a:t>dynamics</a:t>
            </a:r>
            <a:r>
              <a:rPr lang="en-US" sz="2000" dirty="0"/>
              <a:t> of how the tile set we are </a:t>
            </a:r>
            <a:r>
              <a:rPr lang="en-US" sz="2000" b="1" i="1" dirty="0"/>
              <a:t>simulating</a:t>
            </a:r>
            <a:r>
              <a:rPr lang="en-US" sz="2000" dirty="0"/>
              <a:t> builds. This means it can build anything any other tile set can build in the same way. </a:t>
            </a:r>
          </a:p>
          <a:p>
            <a:r>
              <a:rPr lang="en-US" dirty="0"/>
              <a:t>A class of tile assembly systems C is said to be </a:t>
            </a:r>
            <a:r>
              <a:rPr lang="en-US" i="1" dirty="0"/>
              <a:t>intrinsically universal </a:t>
            </a:r>
            <a:r>
              <a:rPr lang="en-US" dirty="0"/>
              <a:t>if there exists a single set of tiles U that simulates any instance of C.</a:t>
            </a:r>
          </a:p>
          <a:p>
            <a:r>
              <a:rPr lang="en-US" dirty="0"/>
              <a:t>The entire tile assembly system T is itself encoded in the seed supertile(s) of U.</a:t>
            </a:r>
          </a:p>
        </p:txBody>
      </p:sp>
      <p:pic>
        <p:nvPicPr>
          <p:cNvPr id="5" name="Picture 4" descr="Floor tile pattern diagonal design">
            <a:extLst>
              <a:ext uri="{FF2B5EF4-FFF2-40B4-BE49-F238E27FC236}">
                <a16:creationId xmlns:a16="http://schemas.microsoft.com/office/drawing/2014/main" id="{9006273B-FFBE-16B7-B6E1-D72A85532B89}"/>
              </a:ext>
            </a:extLst>
          </p:cNvPr>
          <p:cNvPicPr>
            <a:picLocks noChangeAspect="1"/>
          </p:cNvPicPr>
          <p:nvPr/>
        </p:nvPicPr>
        <p:blipFill rotWithShape="1">
          <a:blip r:embed="rId3"/>
          <a:srcRect l="32574" r="15590" b="-1"/>
          <a:stretch/>
        </p:blipFill>
        <p:spPr>
          <a:xfrm>
            <a:off x="6857797" y="-10886"/>
            <a:ext cx="5334204" cy="6868886"/>
          </a:xfrm>
          <a:prstGeom prst="rect">
            <a:avLst/>
          </a:prstGeom>
          <a:effectLst>
            <a:outerShdw blurRad="127000" dist="50800" dir="10800000" sx="99000" sy="99000" algn="r" rotWithShape="0">
              <a:prstClr val="black">
                <a:alpha val="40000"/>
              </a:prstClr>
            </a:outerShdw>
          </a:effectLst>
        </p:spPr>
      </p:pic>
    </p:spTree>
    <p:extLst>
      <p:ext uri="{BB962C8B-B14F-4D97-AF65-F5344CB8AC3E}">
        <p14:creationId xmlns:p14="http://schemas.microsoft.com/office/powerpoint/2010/main" val="39255294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12CAD21A-2B5E-2BDB-BE3D-DE44021518CE}"/>
              </a:ext>
            </a:extLst>
          </p:cNvPr>
          <p:cNvSpPr/>
          <p:nvPr/>
        </p:nvSpPr>
        <p:spPr>
          <a:xfrm>
            <a:off x="4720514" y="2543595"/>
            <a:ext cx="465560" cy="467438"/>
          </a:xfrm>
          <a:prstGeom prst="rect">
            <a:avLst/>
          </a:prstGeom>
          <a:solidFill>
            <a:srgbClr val="156082">
              <a:alpha val="74902"/>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A</a:t>
            </a:r>
          </a:p>
        </p:txBody>
      </p:sp>
      <p:sp>
        <p:nvSpPr>
          <p:cNvPr id="15" name="Rectangle 14">
            <a:extLst>
              <a:ext uri="{FF2B5EF4-FFF2-40B4-BE49-F238E27FC236}">
                <a16:creationId xmlns:a16="http://schemas.microsoft.com/office/drawing/2014/main" id="{0E8CE3C8-69EB-D42C-A3E0-63127AE28AF5}"/>
              </a:ext>
            </a:extLst>
          </p:cNvPr>
          <p:cNvSpPr/>
          <p:nvPr/>
        </p:nvSpPr>
        <p:spPr>
          <a:xfrm>
            <a:off x="4251397" y="3926742"/>
            <a:ext cx="465560" cy="467438"/>
          </a:xfrm>
          <a:prstGeom prst="rect">
            <a:avLst/>
          </a:prstGeom>
          <a:solidFill>
            <a:srgbClr val="FF0000">
              <a:alpha val="74902"/>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B</a:t>
            </a:r>
            <a:endParaRPr lang="en-US" dirty="0"/>
          </a:p>
        </p:txBody>
      </p:sp>
      <p:sp>
        <p:nvSpPr>
          <p:cNvPr id="16" name="Rectangle 15">
            <a:extLst>
              <a:ext uri="{FF2B5EF4-FFF2-40B4-BE49-F238E27FC236}">
                <a16:creationId xmlns:a16="http://schemas.microsoft.com/office/drawing/2014/main" id="{35FD89F1-4A3F-EFF6-070B-1CE0CCD42AC7}"/>
              </a:ext>
            </a:extLst>
          </p:cNvPr>
          <p:cNvSpPr/>
          <p:nvPr/>
        </p:nvSpPr>
        <p:spPr>
          <a:xfrm>
            <a:off x="6673784" y="3013534"/>
            <a:ext cx="465560" cy="467438"/>
          </a:xfrm>
          <a:prstGeom prst="rect">
            <a:avLst/>
          </a:prstGeom>
          <a:solidFill>
            <a:srgbClr val="002060">
              <a:alpha val="74902"/>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C</a:t>
            </a:r>
            <a:endParaRPr lang="en-US" dirty="0"/>
          </a:p>
        </p:txBody>
      </p:sp>
      <p:sp>
        <p:nvSpPr>
          <p:cNvPr id="36" name="Rectangle 35">
            <a:extLst>
              <a:ext uri="{FF2B5EF4-FFF2-40B4-BE49-F238E27FC236}">
                <a16:creationId xmlns:a16="http://schemas.microsoft.com/office/drawing/2014/main" id="{CA0D3437-508D-6C3E-7D79-8BDE0A35AA85}"/>
              </a:ext>
            </a:extLst>
          </p:cNvPr>
          <p:cNvSpPr/>
          <p:nvPr/>
        </p:nvSpPr>
        <p:spPr>
          <a:xfrm>
            <a:off x="2866606" y="2950073"/>
            <a:ext cx="465560" cy="467438"/>
          </a:xfrm>
          <a:prstGeom prst="rect">
            <a:avLst/>
          </a:prstGeom>
          <a:solidFill>
            <a:srgbClr val="1F1F26">
              <a:alpha val="74902"/>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S</a:t>
            </a:r>
          </a:p>
        </p:txBody>
      </p:sp>
      <p:cxnSp>
        <p:nvCxnSpPr>
          <p:cNvPr id="38" name="Straight Arrow Connector 37">
            <a:extLst>
              <a:ext uri="{FF2B5EF4-FFF2-40B4-BE49-F238E27FC236}">
                <a16:creationId xmlns:a16="http://schemas.microsoft.com/office/drawing/2014/main" id="{A13A4BE8-964C-811C-DC58-61CA8B0CB599}"/>
              </a:ext>
            </a:extLst>
          </p:cNvPr>
          <p:cNvCxnSpPr/>
          <p:nvPr/>
        </p:nvCxnSpPr>
        <p:spPr>
          <a:xfrm flipV="1">
            <a:off x="3542100" y="2777314"/>
            <a:ext cx="502920" cy="23622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1967C327-A48D-65BB-DA40-5DA8B8C93D1F}"/>
              </a:ext>
            </a:extLst>
          </p:cNvPr>
          <p:cNvCxnSpPr/>
          <p:nvPr/>
        </p:nvCxnSpPr>
        <p:spPr>
          <a:xfrm>
            <a:off x="3542100" y="3507286"/>
            <a:ext cx="502920" cy="185737"/>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41" name="Rectangle 40">
            <a:extLst>
              <a:ext uri="{FF2B5EF4-FFF2-40B4-BE49-F238E27FC236}">
                <a16:creationId xmlns:a16="http://schemas.microsoft.com/office/drawing/2014/main" id="{69DFF162-9519-9DBE-CBCA-6A3FE171543F}"/>
              </a:ext>
            </a:extLst>
          </p:cNvPr>
          <p:cNvSpPr/>
          <p:nvPr/>
        </p:nvSpPr>
        <p:spPr>
          <a:xfrm>
            <a:off x="4254954" y="2543595"/>
            <a:ext cx="465560" cy="467438"/>
          </a:xfrm>
          <a:prstGeom prst="rect">
            <a:avLst/>
          </a:prstGeom>
          <a:solidFill>
            <a:srgbClr val="1F1F26">
              <a:alpha val="74902"/>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S</a:t>
            </a:r>
          </a:p>
        </p:txBody>
      </p:sp>
      <p:sp>
        <p:nvSpPr>
          <p:cNvPr id="42" name="Rectangle 41">
            <a:extLst>
              <a:ext uri="{FF2B5EF4-FFF2-40B4-BE49-F238E27FC236}">
                <a16:creationId xmlns:a16="http://schemas.microsoft.com/office/drawing/2014/main" id="{FFCB3114-005C-5DFD-68E0-40E601BE4123}"/>
              </a:ext>
            </a:extLst>
          </p:cNvPr>
          <p:cNvSpPr/>
          <p:nvPr/>
        </p:nvSpPr>
        <p:spPr>
          <a:xfrm>
            <a:off x="4251397" y="3459304"/>
            <a:ext cx="465560" cy="467438"/>
          </a:xfrm>
          <a:prstGeom prst="rect">
            <a:avLst/>
          </a:prstGeom>
          <a:solidFill>
            <a:srgbClr val="1F1F26">
              <a:alpha val="74902"/>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S</a:t>
            </a:r>
          </a:p>
        </p:txBody>
      </p:sp>
      <p:cxnSp>
        <p:nvCxnSpPr>
          <p:cNvPr id="44" name="Straight Arrow Connector 43">
            <a:extLst>
              <a:ext uri="{FF2B5EF4-FFF2-40B4-BE49-F238E27FC236}">
                <a16:creationId xmlns:a16="http://schemas.microsoft.com/office/drawing/2014/main" id="{A4B56A2F-39A2-4B06-3CBE-0DAD42763320}"/>
              </a:ext>
            </a:extLst>
          </p:cNvPr>
          <p:cNvCxnSpPr/>
          <p:nvPr/>
        </p:nvCxnSpPr>
        <p:spPr>
          <a:xfrm flipV="1">
            <a:off x="5370900" y="2045794"/>
            <a:ext cx="571500" cy="38862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45" name="Rectangle 44">
            <a:extLst>
              <a:ext uri="{FF2B5EF4-FFF2-40B4-BE49-F238E27FC236}">
                <a16:creationId xmlns:a16="http://schemas.microsoft.com/office/drawing/2014/main" id="{4E565CE3-D54D-2913-1602-19F2073B3B7E}"/>
              </a:ext>
            </a:extLst>
          </p:cNvPr>
          <p:cNvSpPr/>
          <p:nvPr/>
        </p:nvSpPr>
        <p:spPr>
          <a:xfrm>
            <a:off x="6678854" y="1305228"/>
            <a:ext cx="465560" cy="467438"/>
          </a:xfrm>
          <a:prstGeom prst="rect">
            <a:avLst/>
          </a:prstGeom>
          <a:solidFill>
            <a:srgbClr val="156082">
              <a:alpha val="74902"/>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A</a:t>
            </a:r>
          </a:p>
        </p:txBody>
      </p:sp>
      <p:sp>
        <p:nvSpPr>
          <p:cNvPr id="46" name="Rectangle 45">
            <a:extLst>
              <a:ext uri="{FF2B5EF4-FFF2-40B4-BE49-F238E27FC236}">
                <a16:creationId xmlns:a16="http://schemas.microsoft.com/office/drawing/2014/main" id="{A50BED70-5F70-EF09-AD51-8BF0428CD427}"/>
              </a:ext>
            </a:extLst>
          </p:cNvPr>
          <p:cNvSpPr/>
          <p:nvPr/>
        </p:nvSpPr>
        <p:spPr>
          <a:xfrm>
            <a:off x="6213294" y="1305228"/>
            <a:ext cx="465560" cy="467438"/>
          </a:xfrm>
          <a:prstGeom prst="rect">
            <a:avLst/>
          </a:prstGeom>
          <a:solidFill>
            <a:srgbClr val="1F1F26">
              <a:alpha val="74902"/>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S</a:t>
            </a:r>
          </a:p>
        </p:txBody>
      </p:sp>
      <p:sp>
        <p:nvSpPr>
          <p:cNvPr id="47" name="Rectangle 46">
            <a:extLst>
              <a:ext uri="{FF2B5EF4-FFF2-40B4-BE49-F238E27FC236}">
                <a16:creationId xmlns:a16="http://schemas.microsoft.com/office/drawing/2014/main" id="{250EF4EC-B8C9-A1A8-7D59-2642EF7D1DC3}"/>
              </a:ext>
            </a:extLst>
          </p:cNvPr>
          <p:cNvSpPr/>
          <p:nvPr/>
        </p:nvSpPr>
        <p:spPr>
          <a:xfrm>
            <a:off x="6213294" y="1772666"/>
            <a:ext cx="465560" cy="467438"/>
          </a:xfrm>
          <a:prstGeom prst="rect">
            <a:avLst/>
          </a:prstGeom>
          <a:solidFill>
            <a:srgbClr val="FF0000">
              <a:alpha val="74902"/>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B</a:t>
            </a:r>
            <a:endParaRPr lang="en-US" dirty="0"/>
          </a:p>
        </p:txBody>
      </p:sp>
      <p:cxnSp>
        <p:nvCxnSpPr>
          <p:cNvPr id="49" name="Straight Arrow Connector 48">
            <a:extLst>
              <a:ext uri="{FF2B5EF4-FFF2-40B4-BE49-F238E27FC236}">
                <a16:creationId xmlns:a16="http://schemas.microsoft.com/office/drawing/2014/main" id="{62286167-30BF-96F5-320E-00A7BF944603}"/>
              </a:ext>
            </a:extLst>
          </p:cNvPr>
          <p:cNvCxnSpPr/>
          <p:nvPr/>
        </p:nvCxnSpPr>
        <p:spPr>
          <a:xfrm>
            <a:off x="5370900" y="2777314"/>
            <a:ext cx="640080" cy="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50" name="Rectangle 49">
            <a:extLst>
              <a:ext uri="{FF2B5EF4-FFF2-40B4-BE49-F238E27FC236}">
                <a16:creationId xmlns:a16="http://schemas.microsoft.com/office/drawing/2014/main" id="{4B9B2C08-A53C-4DF2-C3BE-00C0201DE976}"/>
              </a:ext>
            </a:extLst>
          </p:cNvPr>
          <p:cNvSpPr/>
          <p:nvPr/>
        </p:nvSpPr>
        <p:spPr>
          <a:xfrm>
            <a:off x="6673784" y="2546096"/>
            <a:ext cx="465560" cy="467438"/>
          </a:xfrm>
          <a:prstGeom prst="rect">
            <a:avLst/>
          </a:prstGeom>
          <a:solidFill>
            <a:srgbClr val="156082">
              <a:alpha val="74902"/>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A</a:t>
            </a:r>
          </a:p>
        </p:txBody>
      </p:sp>
      <p:sp>
        <p:nvSpPr>
          <p:cNvPr id="51" name="Rectangle 50">
            <a:extLst>
              <a:ext uri="{FF2B5EF4-FFF2-40B4-BE49-F238E27FC236}">
                <a16:creationId xmlns:a16="http://schemas.microsoft.com/office/drawing/2014/main" id="{1D543164-3765-E457-623E-0428E6842592}"/>
              </a:ext>
            </a:extLst>
          </p:cNvPr>
          <p:cNvSpPr/>
          <p:nvPr/>
        </p:nvSpPr>
        <p:spPr>
          <a:xfrm>
            <a:off x="6208224" y="2546096"/>
            <a:ext cx="465560" cy="467438"/>
          </a:xfrm>
          <a:prstGeom prst="rect">
            <a:avLst/>
          </a:prstGeom>
          <a:solidFill>
            <a:srgbClr val="1F1F26">
              <a:alpha val="74902"/>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S</a:t>
            </a:r>
          </a:p>
        </p:txBody>
      </p:sp>
      <p:cxnSp>
        <p:nvCxnSpPr>
          <p:cNvPr id="53" name="Straight Arrow Connector 52">
            <a:extLst>
              <a:ext uri="{FF2B5EF4-FFF2-40B4-BE49-F238E27FC236}">
                <a16:creationId xmlns:a16="http://schemas.microsoft.com/office/drawing/2014/main" id="{96953BE0-71C4-6262-D0E5-5649F0DFE779}"/>
              </a:ext>
            </a:extLst>
          </p:cNvPr>
          <p:cNvCxnSpPr>
            <a:cxnSpLocks/>
          </p:cNvCxnSpPr>
          <p:nvPr/>
        </p:nvCxnSpPr>
        <p:spPr>
          <a:xfrm>
            <a:off x="4980334" y="3926742"/>
            <a:ext cx="640080" cy="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55" name="Rectangle 54">
            <a:extLst>
              <a:ext uri="{FF2B5EF4-FFF2-40B4-BE49-F238E27FC236}">
                <a16:creationId xmlns:a16="http://schemas.microsoft.com/office/drawing/2014/main" id="{8FC3645D-BF1F-678D-A210-F7BDB063C7CD}"/>
              </a:ext>
            </a:extLst>
          </p:cNvPr>
          <p:cNvSpPr/>
          <p:nvPr/>
        </p:nvSpPr>
        <p:spPr>
          <a:xfrm>
            <a:off x="5883791" y="3948410"/>
            <a:ext cx="465560" cy="467438"/>
          </a:xfrm>
          <a:prstGeom prst="rect">
            <a:avLst/>
          </a:prstGeom>
          <a:solidFill>
            <a:srgbClr val="FF0000">
              <a:alpha val="74902"/>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B</a:t>
            </a:r>
            <a:endParaRPr lang="en-US" dirty="0"/>
          </a:p>
        </p:txBody>
      </p:sp>
      <p:sp>
        <p:nvSpPr>
          <p:cNvPr id="56" name="Rectangle 55">
            <a:extLst>
              <a:ext uri="{FF2B5EF4-FFF2-40B4-BE49-F238E27FC236}">
                <a16:creationId xmlns:a16="http://schemas.microsoft.com/office/drawing/2014/main" id="{155DEFB7-9FB8-E07B-05EF-A4ECC9AA0DA5}"/>
              </a:ext>
            </a:extLst>
          </p:cNvPr>
          <p:cNvSpPr/>
          <p:nvPr/>
        </p:nvSpPr>
        <p:spPr>
          <a:xfrm>
            <a:off x="5883791" y="3480972"/>
            <a:ext cx="465560" cy="467438"/>
          </a:xfrm>
          <a:prstGeom prst="rect">
            <a:avLst/>
          </a:prstGeom>
          <a:solidFill>
            <a:srgbClr val="1F1F26">
              <a:alpha val="74902"/>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S</a:t>
            </a:r>
          </a:p>
        </p:txBody>
      </p:sp>
      <p:cxnSp>
        <p:nvCxnSpPr>
          <p:cNvPr id="58" name="Straight Arrow Connector 57">
            <a:extLst>
              <a:ext uri="{FF2B5EF4-FFF2-40B4-BE49-F238E27FC236}">
                <a16:creationId xmlns:a16="http://schemas.microsoft.com/office/drawing/2014/main" id="{D7BE4547-5A7B-487C-153A-4163B2B6C716}"/>
              </a:ext>
            </a:extLst>
          </p:cNvPr>
          <p:cNvCxnSpPr/>
          <p:nvPr/>
        </p:nvCxnSpPr>
        <p:spPr>
          <a:xfrm>
            <a:off x="4980334" y="4424894"/>
            <a:ext cx="640080" cy="42672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80083EB8-F810-2F3A-050E-CEF97153B73B}"/>
              </a:ext>
            </a:extLst>
          </p:cNvPr>
          <p:cNvSpPr/>
          <p:nvPr/>
        </p:nvSpPr>
        <p:spPr>
          <a:xfrm>
            <a:off x="5883791" y="5085333"/>
            <a:ext cx="465560" cy="467438"/>
          </a:xfrm>
          <a:prstGeom prst="rect">
            <a:avLst/>
          </a:prstGeom>
          <a:solidFill>
            <a:srgbClr val="FF0000">
              <a:alpha val="74902"/>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B</a:t>
            </a:r>
            <a:endParaRPr lang="en-US" dirty="0"/>
          </a:p>
        </p:txBody>
      </p:sp>
      <p:sp>
        <p:nvSpPr>
          <p:cNvPr id="60" name="Rectangle 59">
            <a:extLst>
              <a:ext uri="{FF2B5EF4-FFF2-40B4-BE49-F238E27FC236}">
                <a16:creationId xmlns:a16="http://schemas.microsoft.com/office/drawing/2014/main" id="{E09C9CBC-FDA4-60DD-4E86-9A91041A4181}"/>
              </a:ext>
            </a:extLst>
          </p:cNvPr>
          <p:cNvSpPr/>
          <p:nvPr/>
        </p:nvSpPr>
        <p:spPr>
          <a:xfrm>
            <a:off x="5883791" y="4617895"/>
            <a:ext cx="465560" cy="467438"/>
          </a:xfrm>
          <a:prstGeom prst="rect">
            <a:avLst/>
          </a:prstGeom>
          <a:solidFill>
            <a:srgbClr val="1F1F26">
              <a:alpha val="74902"/>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S</a:t>
            </a:r>
          </a:p>
        </p:txBody>
      </p:sp>
      <p:sp>
        <p:nvSpPr>
          <p:cNvPr id="61" name="Rectangle 60">
            <a:extLst>
              <a:ext uri="{FF2B5EF4-FFF2-40B4-BE49-F238E27FC236}">
                <a16:creationId xmlns:a16="http://schemas.microsoft.com/office/drawing/2014/main" id="{0B4381FF-0933-68A2-B36C-7079778E23A0}"/>
              </a:ext>
            </a:extLst>
          </p:cNvPr>
          <p:cNvSpPr/>
          <p:nvPr/>
        </p:nvSpPr>
        <p:spPr>
          <a:xfrm>
            <a:off x="6349351" y="3948410"/>
            <a:ext cx="465560" cy="467438"/>
          </a:xfrm>
          <a:prstGeom prst="rect">
            <a:avLst/>
          </a:prstGeom>
          <a:solidFill>
            <a:srgbClr val="002060">
              <a:alpha val="74902"/>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C</a:t>
            </a:r>
            <a:endParaRPr lang="en-US" dirty="0"/>
          </a:p>
        </p:txBody>
      </p:sp>
      <p:sp>
        <p:nvSpPr>
          <p:cNvPr id="62" name="Rectangle 61">
            <a:extLst>
              <a:ext uri="{FF2B5EF4-FFF2-40B4-BE49-F238E27FC236}">
                <a16:creationId xmlns:a16="http://schemas.microsoft.com/office/drawing/2014/main" id="{90FF93F4-27D2-E551-B8D2-99CA966A6873}"/>
              </a:ext>
            </a:extLst>
          </p:cNvPr>
          <p:cNvSpPr/>
          <p:nvPr/>
        </p:nvSpPr>
        <p:spPr>
          <a:xfrm>
            <a:off x="6349351" y="4617895"/>
            <a:ext cx="465560" cy="467438"/>
          </a:xfrm>
          <a:prstGeom prst="rect">
            <a:avLst/>
          </a:prstGeom>
          <a:solidFill>
            <a:srgbClr val="156082">
              <a:alpha val="74902"/>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A</a:t>
            </a:r>
          </a:p>
        </p:txBody>
      </p:sp>
      <p:sp>
        <p:nvSpPr>
          <p:cNvPr id="63" name="Rectangle 62">
            <a:extLst>
              <a:ext uri="{FF2B5EF4-FFF2-40B4-BE49-F238E27FC236}">
                <a16:creationId xmlns:a16="http://schemas.microsoft.com/office/drawing/2014/main" id="{80A08380-C836-62DE-460F-80CFD6A93FF2}"/>
              </a:ext>
            </a:extLst>
          </p:cNvPr>
          <p:cNvSpPr/>
          <p:nvPr/>
        </p:nvSpPr>
        <p:spPr>
          <a:xfrm>
            <a:off x="8859834" y="3039848"/>
            <a:ext cx="465560" cy="467438"/>
          </a:xfrm>
          <a:prstGeom prst="rect">
            <a:avLst/>
          </a:prstGeom>
          <a:solidFill>
            <a:srgbClr val="156082">
              <a:alpha val="74902"/>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A</a:t>
            </a:r>
          </a:p>
        </p:txBody>
      </p:sp>
      <p:sp>
        <p:nvSpPr>
          <p:cNvPr id="64" name="Rectangle 63">
            <a:extLst>
              <a:ext uri="{FF2B5EF4-FFF2-40B4-BE49-F238E27FC236}">
                <a16:creationId xmlns:a16="http://schemas.microsoft.com/office/drawing/2014/main" id="{45E3422E-48AC-9F6C-C55E-A9AE596DEF4C}"/>
              </a:ext>
            </a:extLst>
          </p:cNvPr>
          <p:cNvSpPr/>
          <p:nvPr/>
        </p:nvSpPr>
        <p:spPr>
          <a:xfrm>
            <a:off x="8394274" y="3039848"/>
            <a:ext cx="465560" cy="467438"/>
          </a:xfrm>
          <a:prstGeom prst="rect">
            <a:avLst/>
          </a:prstGeom>
          <a:solidFill>
            <a:srgbClr val="1F1F26">
              <a:alpha val="74902"/>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S</a:t>
            </a:r>
          </a:p>
        </p:txBody>
      </p:sp>
      <p:sp>
        <p:nvSpPr>
          <p:cNvPr id="65" name="Rectangle 64">
            <a:extLst>
              <a:ext uri="{FF2B5EF4-FFF2-40B4-BE49-F238E27FC236}">
                <a16:creationId xmlns:a16="http://schemas.microsoft.com/office/drawing/2014/main" id="{8A207B6D-1C55-A920-3D25-4B95D49C8A86}"/>
              </a:ext>
            </a:extLst>
          </p:cNvPr>
          <p:cNvSpPr/>
          <p:nvPr/>
        </p:nvSpPr>
        <p:spPr>
          <a:xfrm>
            <a:off x="8394274" y="3507286"/>
            <a:ext cx="465560" cy="467438"/>
          </a:xfrm>
          <a:prstGeom prst="rect">
            <a:avLst/>
          </a:prstGeom>
          <a:solidFill>
            <a:srgbClr val="FF0000">
              <a:alpha val="74902"/>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B</a:t>
            </a:r>
            <a:endParaRPr lang="en-US" dirty="0"/>
          </a:p>
        </p:txBody>
      </p:sp>
      <p:sp>
        <p:nvSpPr>
          <p:cNvPr id="66" name="Rectangle 65">
            <a:extLst>
              <a:ext uri="{FF2B5EF4-FFF2-40B4-BE49-F238E27FC236}">
                <a16:creationId xmlns:a16="http://schemas.microsoft.com/office/drawing/2014/main" id="{A6DBE2C2-FD78-C14F-0F96-0EDCBA48EFCF}"/>
              </a:ext>
            </a:extLst>
          </p:cNvPr>
          <p:cNvSpPr/>
          <p:nvPr/>
        </p:nvSpPr>
        <p:spPr>
          <a:xfrm>
            <a:off x="8859834" y="3507286"/>
            <a:ext cx="465560" cy="467438"/>
          </a:xfrm>
          <a:prstGeom prst="rect">
            <a:avLst/>
          </a:prstGeom>
          <a:solidFill>
            <a:srgbClr val="002060">
              <a:alpha val="74902"/>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C</a:t>
            </a:r>
            <a:endParaRPr lang="en-US" dirty="0"/>
          </a:p>
        </p:txBody>
      </p:sp>
      <p:cxnSp>
        <p:nvCxnSpPr>
          <p:cNvPr id="68" name="Straight Arrow Connector 67">
            <a:extLst>
              <a:ext uri="{FF2B5EF4-FFF2-40B4-BE49-F238E27FC236}">
                <a16:creationId xmlns:a16="http://schemas.microsoft.com/office/drawing/2014/main" id="{BBA0A90D-B19F-B36B-4C48-07F7242A61EE}"/>
              </a:ext>
            </a:extLst>
          </p:cNvPr>
          <p:cNvCxnSpPr/>
          <p:nvPr/>
        </p:nvCxnSpPr>
        <p:spPr>
          <a:xfrm>
            <a:off x="7431831" y="2045794"/>
            <a:ext cx="579864" cy="612945"/>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a16="http://schemas.microsoft.com/office/drawing/2014/main" id="{88A90C5E-8DAD-B23D-0E7F-070AF01694AE}"/>
              </a:ext>
            </a:extLst>
          </p:cNvPr>
          <p:cNvCxnSpPr/>
          <p:nvPr/>
        </p:nvCxnSpPr>
        <p:spPr>
          <a:xfrm>
            <a:off x="7350056" y="3039848"/>
            <a:ext cx="661639" cy="133706"/>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5779D6AD-E4F3-D866-8B2A-501600B27EE0}"/>
              </a:ext>
            </a:extLst>
          </p:cNvPr>
          <p:cNvCxnSpPr/>
          <p:nvPr/>
        </p:nvCxnSpPr>
        <p:spPr>
          <a:xfrm flipV="1">
            <a:off x="7045256" y="3741005"/>
            <a:ext cx="966439" cy="233719"/>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a:extLst>
              <a:ext uri="{FF2B5EF4-FFF2-40B4-BE49-F238E27FC236}">
                <a16:creationId xmlns:a16="http://schemas.microsoft.com/office/drawing/2014/main" id="{E75125BA-922A-E8AA-7565-965867B24FCE}"/>
              </a:ext>
            </a:extLst>
          </p:cNvPr>
          <p:cNvCxnSpPr/>
          <p:nvPr/>
        </p:nvCxnSpPr>
        <p:spPr>
          <a:xfrm flipV="1">
            <a:off x="7144414" y="4394180"/>
            <a:ext cx="867281" cy="691153"/>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76" name="Title 1">
            <a:extLst>
              <a:ext uri="{FF2B5EF4-FFF2-40B4-BE49-F238E27FC236}">
                <a16:creationId xmlns:a16="http://schemas.microsoft.com/office/drawing/2014/main" id="{1D73FC98-FB60-CC82-D6C3-2209823A2B43}"/>
              </a:ext>
            </a:extLst>
          </p:cNvPr>
          <p:cNvSpPr>
            <a:spLocks noGrp="1"/>
          </p:cNvSpPr>
          <p:nvPr>
            <p:ph type="title"/>
          </p:nvPr>
        </p:nvSpPr>
        <p:spPr>
          <a:xfrm>
            <a:off x="838200" y="365125"/>
            <a:ext cx="10515600" cy="1325563"/>
          </a:xfrm>
        </p:spPr>
        <p:txBody>
          <a:bodyPr/>
          <a:lstStyle/>
          <a:p>
            <a:r>
              <a:rPr lang="en-US" dirty="0"/>
              <a:t>Scale-1 vs Scale-m</a:t>
            </a:r>
          </a:p>
        </p:txBody>
      </p:sp>
    </p:spTree>
    <p:extLst>
      <p:ext uri="{BB962C8B-B14F-4D97-AF65-F5344CB8AC3E}">
        <p14:creationId xmlns:p14="http://schemas.microsoft.com/office/powerpoint/2010/main" val="21209789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F01A4E-DD80-574E-9B49-49A6B9A408E9}"/>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616910ED-F189-6D1A-8418-84D9CC8D788D}"/>
              </a:ext>
            </a:extLst>
          </p:cNvPr>
          <p:cNvSpPr/>
          <p:nvPr/>
        </p:nvSpPr>
        <p:spPr>
          <a:xfrm>
            <a:off x="1160828" y="3201507"/>
            <a:ext cx="238125" cy="227493"/>
          </a:xfrm>
          <a:prstGeom prst="rect">
            <a:avLst/>
          </a:prstGeom>
          <a:solidFill>
            <a:srgbClr val="1F1F26">
              <a:alpha val="74902"/>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9" name="Rectangle 8">
            <a:extLst>
              <a:ext uri="{FF2B5EF4-FFF2-40B4-BE49-F238E27FC236}">
                <a16:creationId xmlns:a16="http://schemas.microsoft.com/office/drawing/2014/main" id="{A86A9AD8-F940-3F9A-E131-19486CDAF5F0}"/>
              </a:ext>
            </a:extLst>
          </p:cNvPr>
          <p:cNvSpPr/>
          <p:nvPr/>
        </p:nvSpPr>
        <p:spPr>
          <a:xfrm>
            <a:off x="1407111" y="3201507"/>
            <a:ext cx="238125" cy="227493"/>
          </a:xfrm>
          <a:prstGeom prst="rect">
            <a:avLst/>
          </a:prstGeom>
          <a:solidFill>
            <a:srgbClr val="1F1F26">
              <a:alpha val="74902"/>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dirty="0"/>
          </a:p>
        </p:txBody>
      </p:sp>
      <p:sp>
        <p:nvSpPr>
          <p:cNvPr id="10" name="Rectangle 9">
            <a:extLst>
              <a:ext uri="{FF2B5EF4-FFF2-40B4-BE49-F238E27FC236}">
                <a16:creationId xmlns:a16="http://schemas.microsoft.com/office/drawing/2014/main" id="{63163DDE-8B2D-FD0B-4BF6-3359133B4A7C}"/>
              </a:ext>
            </a:extLst>
          </p:cNvPr>
          <p:cNvSpPr/>
          <p:nvPr/>
        </p:nvSpPr>
        <p:spPr>
          <a:xfrm>
            <a:off x="1160828" y="3429000"/>
            <a:ext cx="238125" cy="227493"/>
          </a:xfrm>
          <a:prstGeom prst="rect">
            <a:avLst/>
          </a:prstGeom>
          <a:solidFill>
            <a:srgbClr val="1F1F26">
              <a:alpha val="74902"/>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dirty="0"/>
          </a:p>
        </p:txBody>
      </p:sp>
      <p:sp>
        <p:nvSpPr>
          <p:cNvPr id="11" name="Rectangle 10">
            <a:extLst>
              <a:ext uri="{FF2B5EF4-FFF2-40B4-BE49-F238E27FC236}">
                <a16:creationId xmlns:a16="http://schemas.microsoft.com/office/drawing/2014/main" id="{295922AB-3F30-758F-FC03-61978FCF9864}"/>
              </a:ext>
            </a:extLst>
          </p:cNvPr>
          <p:cNvSpPr/>
          <p:nvPr/>
        </p:nvSpPr>
        <p:spPr>
          <a:xfrm>
            <a:off x="1407111" y="3429000"/>
            <a:ext cx="238125" cy="227493"/>
          </a:xfrm>
          <a:prstGeom prst="rect">
            <a:avLst/>
          </a:prstGeom>
          <a:solidFill>
            <a:srgbClr val="1F1F26">
              <a:alpha val="74902"/>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dirty="0"/>
          </a:p>
        </p:txBody>
      </p:sp>
      <p:sp>
        <p:nvSpPr>
          <p:cNvPr id="19" name="Rectangle 18">
            <a:extLst>
              <a:ext uri="{FF2B5EF4-FFF2-40B4-BE49-F238E27FC236}">
                <a16:creationId xmlns:a16="http://schemas.microsoft.com/office/drawing/2014/main" id="{9A6E893D-6864-7905-ABC8-4426BB2F0BD5}"/>
              </a:ext>
            </a:extLst>
          </p:cNvPr>
          <p:cNvSpPr/>
          <p:nvPr/>
        </p:nvSpPr>
        <p:spPr>
          <a:xfrm>
            <a:off x="1160828" y="3882879"/>
            <a:ext cx="238125" cy="227493"/>
          </a:xfrm>
          <a:prstGeom prst="rect">
            <a:avLst/>
          </a:prstGeom>
          <a:solidFill>
            <a:srgbClr val="5088A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20" name="Rectangle 19">
            <a:extLst>
              <a:ext uri="{FF2B5EF4-FFF2-40B4-BE49-F238E27FC236}">
                <a16:creationId xmlns:a16="http://schemas.microsoft.com/office/drawing/2014/main" id="{CE39ED9F-A582-2217-0084-54F4C52AA720}"/>
              </a:ext>
            </a:extLst>
          </p:cNvPr>
          <p:cNvSpPr/>
          <p:nvPr/>
        </p:nvSpPr>
        <p:spPr>
          <a:xfrm>
            <a:off x="1407111" y="3882879"/>
            <a:ext cx="238125" cy="227493"/>
          </a:xfrm>
          <a:prstGeom prst="rect">
            <a:avLst/>
          </a:prstGeom>
          <a:solidFill>
            <a:srgbClr val="5088A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dirty="0"/>
          </a:p>
        </p:txBody>
      </p:sp>
      <p:sp>
        <p:nvSpPr>
          <p:cNvPr id="21" name="Rectangle 20">
            <a:extLst>
              <a:ext uri="{FF2B5EF4-FFF2-40B4-BE49-F238E27FC236}">
                <a16:creationId xmlns:a16="http://schemas.microsoft.com/office/drawing/2014/main" id="{D560ABB7-A5E7-1B1D-6049-F3AD64A0D616}"/>
              </a:ext>
            </a:extLst>
          </p:cNvPr>
          <p:cNvSpPr/>
          <p:nvPr/>
        </p:nvSpPr>
        <p:spPr>
          <a:xfrm>
            <a:off x="1160828" y="4110372"/>
            <a:ext cx="238125" cy="227493"/>
          </a:xfrm>
          <a:prstGeom prst="rect">
            <a:avLst/>
          </a:prstGeom>
          <a:solidFill>
            <a:srgbClr val="5088A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dirty="0"/>
          </a:p>
        </p:txBody>
      </p:sp>
      <p:sp>
        <p:nvSpPr>
          <p:cNvPr id="22" name="Rectangle 21">
            <a:extLst>
              <a:ext uri="{FF2B5EF4-FFF2-40B4-BE49-F238E27FC236}">
                <a16:creationId xmlns:a16="http://schemas.microsoft.com/office/drawing/2014/main" id="{CE654395-829F-C540-A00D-CD1BAAA19BB4}"/>
              </a:ext>
            </a:extLst>
          </p:cNvPr>
          <p:cNvSpPr/>
          <p:nvPr/>
        </p:nvSpPr>
        <p:spPr>
          <a:xfrm>
            <a:off x="1407111" y="4110372"/>
            <a:ext cx="238125" cy="227493"/>
          </a:xfrm>
          <a:prstGeom prst="rect">
            <a:avLst/>
          </a:prstGeom>
          <a:solidFill>
            <a:srgbClr val="5088A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dirty="0"/>
          </a:p>
        </p:txBody>
      </p:sp>
      <p:sp>
        <p:nvSpPr>
          <p:cNvPr id="23" name="Rectangle 22">
            <a:extLst>
              <a:ext uri="{FF2B5EF4-FFF2-40B4-BE49-F238E27FC236}">
                <a16:creationId xmlns:a16="http://schemas.microsoft.com/office/drawing/2014/main" id="{C6D32E73-6F28-50E8-5800-68E51B095EAD}"/>
              </a:ext>
            </a:extLst>
          </p:cNvPr>
          <p:cNvSpPr/>
          <p:nvPr/>
        </p:nvSpPr>
        <p:spPr>
          <a:xfrm>
            <a:off x="1160828" y="4558862"/>
            <a:ext cx="238125" cy="227493"/>
          </a:xfrm>
          <a:prstGeom prst="rect">
            <a:avLst/>
          </a:prstGeom>
          <a:solidFill>
            <a:srgbClr val="FF404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24" name="Rectangle 23">
            <a:extLst>
              <a:ext uri="{FF2B5EF4-FFF2-40B4-BE49-F238E27FC236}">
                <a16:creationId xmlns:a16="http://schemas.microsoft.com/office/drawing/2014/main" id="{31D7FD87-2ADC-B1D4-C01D-34B25E0458C1}"/>
              </a:ext>
            </a:extLst>
          </p:cNvPr>
          <p:cNvSpPr/>
          <p:nvPr/>
        </p:nvSpPr>
        <p:spPr>
          <a:xfrm>
            <a:off x="1407111" y="4558862"/>
            <a:ext cx="238125" cy="227493"/>
          </a:xfrm>
          <a:prstGeom prst="rect">
            <a:avLst/>
          </a:prstGeom>
          <a:solidFill>
            <a:srgbClr val="FF404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dirty="0"/>
          </a:p>
        </p:txBody>
      </p:sp>
      <p:sp>
        <p:nvSpPr>
          <p:cNvPr id="25" name="Rectangle 24">
            <a:extLst>
              <a:ext uri="{FF2B5EF4-FFF2-40B4-BE49-F238E27FC236}">
                <a16:creationId xmlns:a16="http://schemas.microsoft.com/office/drawing/2014/main" id="{3174FE64-3D23-C06E-D7B0-133A181F73DD}"/>
              </a:ext>
            </a:extLst>
          </p:cNvPr>
          <p:cNvSpPr/>
          <p:nvPr/>
        </p:nvSpPr>
        <p:spPr>
          <a:xfrm>
            <a:off x="1160828" y="4786355"/>
            <a:ext cx="238125" cy="227493"/>
          </a:xfrm>
          <a:prstGeom prst="rect">
            <a:avLst/>
          </a:prstGeom>
          <a:solidFill>
            <a:srgbClr val="FF404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dirty="0"/>
          </a:p>
        </p:txBody>
      </p:sp>
      <p:sp>
        <p:nvSpPr>
          <p:cNvPr id="26" name="Rectangle 25">
            <a:extLst>
              <a:ext uri="{FF2B5EF4-FFF2-40B4-BE49-F238E27FC236}">
                <a16:creationId xmlns:a16="http://schemas.microsoft.com/office/drawing/2014/main" id="{6E44740A-8004-A1E1-499F-9B6A26404D2B}"/>
              </a:ext>
            </a:extLst>
          </p:cNvPr>
          <p:cNvSpPr/>
          <p:nvPr/>
        </p:nvSpPr>
        <p:spPr>
          <a:xfrm>
            <a:off x="1407111" y="4786355"/>
            <a:ext cx="238125" cy="227493"/>
          </a:xfrm>
          <a:prstGeom prst="rect">
            <a:avLst/>
          </a:prstGeom>
          <a:solidFill>
            <a:srgbClr val="FF404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dirty="0"/>
          </a:p>
        </p:txBody>
      </p:sp>
      <p:sp>
        <p:nvSpPr>
          <p:cNvPr id="27" name="Rectangle 26">
            <a:extLst>
              <a:ext uri="{FF2B5EF4-FFF2-40B4-BE49-F238E27FC236}">
                <a16:creationId xmlns:a16="http://schemas.microsoft.com/office/drawing/2014/main" id="{3FCB6733-A299-C45A-F29B-C7A22D0A4F7A}"/>
              </a:ext>
            </a:extLst>
          </p:cNvPr>
          <p:cNvSpPr/>
          <p:nvPr/>
        </p:nvSpPr>
        <p:spPr>
          <a:xfrm>
            <a:off x="1166403" y="5202872"/>
            <a:ext cx="238125" cy="227493"/>
          </a:xfrm>
          <a:prstGeom prst="rect">
            <a:avLst/>
          </a:prstGeom>
          <a:solidFill>
            <a:srgbClr val="40588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28" name="Rectangle 27">
            <a:extLst>
              <a:ext uri="{FF2B5EF4-FFF2-40B4-BE49-F238E27FC236}">
                <a16:creationId xmlns:a16="http://schemas.microsoft.com/office/drawing/2014/main" id="{9980ACCF-1AF1-755F-C7A7-D9866CD32CE7}"/>
              </a:ext>
            </a:extLst>
          </p:cNvPr>
          <p:cNvSpPr/>
          <p:nvPr/>
        </p:nvSpPr>
        <p:spPr>
          <a:xfrm>
            <a:off x="1412686" y="5202872"/>
            <a:ext cx="238125" cy="227493"/>
          </a:xfrm>
          <a:prstGeom prst="rect">
            <a:avLst/>
          </a:prstGeom>
          <a:solidFill>
            <a:srgbClr val="40588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dirty="0"/>
          </a:p>
        </p:txBody>
      </p:sp>
      <p:sp>
        <p:nvSpPr>
          <p:cNvPr id="29" name="Rectangle 28">
            <a:extLst>
              <a:ext uri="{FF2B5EF4-FFF2-40B4-BE49-F238E27FC236}">
                <a16:creationId xmlns:a16="http://schemas.microsoft.com/office/drawing/2014/main" id="{352C65D7-89CA-6113-924C-810FDBCC535C}"/>
              </a:ext>
            </a:extLst>
          </p:cNvPr>
          <p:cNvSpPr/>
          <p:nvPr/>
        </p:nvSpPr>
        <p:spPr>
          <a:xfrm>
            <a:off x="1166403" y="5430365"/>
            <a:ext cx="238125" cy="227493"/>
          </a:xfrm>
          <a:prstGeom prst="rect">
            <a:avLst/>
          </a:prstGeom>
          <a:solidFill>
            <a:srgbClr val="40588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dirty="0"/>
          </a:p>
        </p:txBody>
      </p:sp>
      <p:sp>
        <p:nvSpPr>
          <p:cNvPr id="30" name="Rectangle 29">
            <a:extLst>
              <a:ext uri="{FF2B5EF4-FFF2-40B4-BE49-F238E27FC236}">
                <a16:creationId xmlns:a16="http://schemas.microsoft.com/office/drawing/2014/main" id="{C955AFE7-36B4-5ED0-15F7-ABB059D8C539}"/>
              </a:ext>
            </a:extLst>
          </p:cNvPr>
          <p:cNvSpPr/>
          <p:nvPr/>
        </p:nvSpPr>
        <p:spPr>
          <a:xfrm>
            <a:off x="1412686" y="5430365"/>
            <a:ext cx="238125" cy="227493"/>
          </a:xfrm>
          <a:prstGeom prst="rect">
            <a:avLst/>
          </a:prstGeom>
          <a:solidFill>
            <a:srgbClr val="40588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dirty="0"/>
          </a:p>
        </p:txBody>
      </p:sp>
      <p:sp>
        <p:nvSpPr>
          <p:cNvPr id="14" name="Rectangle 13">
            <a:extLst>
              <a:ext uri="{FF2B5EF4-FFF2-40B4-BE49-F238E27FC236}">
                <a16:creationId xmlns:a16="http://schemas.microsoft.com/office/drawing/2014/main" id="{F5CA02E1-E521-1863-98C2-B9ACB2B5678E}"/>
              </a:ext>
            </a:extLst>
          </p:cNvPr>
          <p:cNvSpPr/>
          <p:nvPr/>
        </p:nvSpPr>
        <p:spPr>
          <a:xfrm>
            <a:off x="6601346" y="3175497"/>
            <a:ext cx="465560" cy="467438"/>
          </a:xfrm>
          <a:prstGeom prst="rect">
            <a:avLst/>
          </a:prstGeom>
          <a:solidFill>
            <a:srgbClr val="156082">
              <a:alpha val="74902"/>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A</a:t>
            </a:r>
          </a:p>
        </p:txBody>
      </p:sp>
      <p:sp>
        <p:nvSpPr>
          <p:cNvPr id="15" name="Rectangle 14">
            <a:extLst>
              <a:ext uri="{FF2B5EF4-FFF2-40B4-BE49-F238E27FC236}">
                <a16:creationId xmlns:a16="http://schemas.microsoft.com/office/drawing/2014/main" id="{24F38BA8-7930-2AF5-33A1-2D17D2829D01}"/>
              </a:ext>
            </a:extLst>
          </p:cNvPr>
          <p:cNvSpPr/>
          <p:nvPr/>
        </p:nvSpPr>
        <p:spPr>
          <a:xfrm>
            <a:off x="6132229" y="4558644"/>
            <a:ext cx="465560" cy="467438"/>
          </a:xfrm>
          <a:prstGeom prst="rect">
            <a:avLst/>
          </a:prstGeom>
          <a:solidFill>
            <a:srgbClr val="FF0000">
              <a:alpha val="74902"/>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B</a:t>
            </a:r>
            <a:endParaRPr lang="en-US" dirty="0"/>
          </a:p>
        </p:txBody>
      </p:sp>
      <p:sp>
        <p:nvSpPr>
          <p:cNvPr id="16" name="Rectangle 15">
            <a:extLst>
              <a:ext uri="{FF2B5EF4-FFF2-40B4-BE49-F238E27FC236}">
                <a16:creationId xmlns:a16="http://schemas.microsoft.com/office/drawing/2014/main" id="{8E66A50D-1A73-FFA0-F5C1-D8062CD17B0F}"/>
              </a:ext>
            </a:extLst>
          </p:cNvPr>
          <p:cNvSpPr/>
          <p:nvPr/>
        </p:nvSpPr>
        <p:spPr>
          <a:xfrm>
            <a:off x="8554616" y="3645436"/>
            <a:ext cx="465560" cy="467438"/>
          </a:xfrm>
          <a:prstGeom prst="rect">
            <a:avLst/>
          </a:prstGeom>
          <a:solidFill>
            <a:srgbClr val="002060">
              <a:alpha val="74902"/>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C</a:t>
            </a:r>
            <a:endParaRPr lang="en-US" dirty="0"/>
          </a:p>
        </p:txBody>
      </p:sp>
      <p:sp>
        <p:nvSpPr>
          <p:cNvPr id="36" name="Rectangle 35">
            <a:extLst>
              <a:ext uri="{FF2B5EF4-FFF2-40B4-BE49-F238E27FC236}">
                <a16:creationId xmlns:a16="http://schemas.microsoft.com/office/drawing/2014/main" id="{C2DF82C8-8BA5-E5FB-B271-9FB0BC05EB74}"/>
              </a:ext>
            </a:extLst>
          </p:cNvPr>
          <p:cNvSpPr/>
          <p:nvPr/>
        </p:nvSpPr>
        <p:spPr>
          <a:xfrm>
            <a:off x="4747438" y="3581975"/>
            <a:ext cx="465560" cy="467438"/>
          </a:xfrm>
          <a:prstGeom prst="rect">
            <a:avLst/>
          </a:prstGeom>
          <a:solidFill>
            <a:srgbClr val="1F1F26">
              <a:alpha val="74902"/>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S</a:t>
            </a:r>
          </a:p>
        </p:txBody>
      </p:sp>
      <p:cxnSp>
        <p:nvCxnSpPr>
          <p:cNvPr id="38" name="Straight Arrow Connector 37">
            <a:extLst>
              <a:ext uri="{FF2B5EF4-FFF2-40B4-BE49-F238E27FC236}">
                <a16:creationId xmlns:a16="http://schemas.microsoft.com/office/drawing/2014/main" id="{CB96F939-A0BB-3186-F8F8-64115256CB19}"/>
              </a:ext>
            </a:extLst>
          </p:cNvPr>
          <p:cNvCxnSpPr/>
          <p:nvPr/>
        </p:nvCxnSpPr>
        <p:spPr>
          <a:xfrm flipV="1">
            <a:off x="5422932" y="3409216"/>
            <a:ext cx="502920" cy="23622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9F65A867-2571-7D62-5A47-4B0271388D9F}"/>
              </a:ext>
            </a:extLst>
          </p:cNvPr>
          <p:cNvCxnSpPr/>
          <p:nvPr/>
        </p:nvCxnSpPr>
        <p:spPr>
          <a:xfrm>
            <a:off x="5422932" y="4139188"/>
            <a:ext cx="502920" cy="185737"/>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41" name="Rectangle 40">
            <a:extLst>
              <a:ext uri="{FF2B5EF4-FFF2-40B4-BE49-F238E27FC236}">
                <a16:creationId xmlns:a16="http://schemas.microsoft.com/office/drawing/2014/main" id="{9396DC8B-E5B0-C6EB-67FA-FBE6886872B5}"/>
              </a:ext>
            </a:extLst>
          </p:cNvPr>
          <p:cNvSpPr/>
          <p:nvPr/>
        </p:nvSpPr>
        <p:spPr>
          <a:xfrm>
            <a:off x="6135786" y="3175497"/>
            <a:ext cx="465560" cy="467438"/>
          </a:xfrm>
          <a:prstGeom prst="rect">
            <a:avLst/>
          </a:prstGeom>
          <a:solidFill>
            <a:srgbClr val="1F1F26">
              <a:alpha val="74902"/>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S</a:t>
            </a:r>
          </a:p>
        </p:txBody>
      </p:sp>
      <p:sp>
        <p:nvSpPr>
          <p:cNvPr id="42" name="Rectangle 41">
            <a:extLst>
              <a:ext uri="{FF2B5EF4-FFF2-40B4-BE49-F238E27FC236}">
                <a16:creationId xmlns:a16="http://schemas.microsoft.com/office/drawing/2014/main" id="{7A8C8A6F-64B9-AEC5-4F15-64A2CD69204E}"/>
              </a:ext>
            </a:extLst>
          </p:cNvPr>
          <p:cNvSpPr/>
          <p:nvPr/>
        </p:nvSpPr>
        <p:spPr>
          <a:xfrm>
            <a:off x="6132229" y="4091206"/>
            <a:ext cx="465560" cy="467438"/>
          </a:xfrm>
          <a:prstGeom prst="rect">
            <a:avLst/>
          </a:prstGeom>
          <a:solidFill>
            <a:srgbClr val="1F1F26">
              <a:alpha val="74902"/>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S</a:t>
            </a:r>
          </a:p>
        </p:txBody>
      </p:sp>
      <p:cxnSp>
        <p:nvCxnSpPr>
          <p:cNvPr id="44" name="Straight Arrow Connector 43">
            <a:extLst>
              <a:ext uri="{FF2B5EF4-FFF2-40B4-BE49-F238E27FC236}">
                <a16:creationId xmlns:a16="http://schemas.microsoft.com/office/drawing/2014/main" id="{3F32C8C3-C692-A77A-58A4-8F3B1E58A241}"/>
              </a:ext>
            </a:extLst>
          </p:cNvPr>
          <p:cNvCxnSpPr/>
          <p:nvPr/>
        </p:nvCxnSpPr>
        <p:spPr>
          <a:xfrm flipV="1">
            <a:off x="7251732" y="2677696"/>
            <a:ext cx="571500" cy="38862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45" name="Rectangle 44">
            <a:extLst>
              <a:ext uri="{FF2B5EF4-FFF2-40B4-BE49-F238E27FC236}">
                <a16:creationId xmlns:a16="http://schemas.microsoft.com/office/drawing/2014/main" id="{B89FC69D-FC3A-215E-6EC6-EE609D6D5A08}"/>
              </a:ext>
            </a:extLst>
          </p:cNvPr>
          <p:cNvSpPr/>
          <p:nvPr/>
        </p:nvSpPr>
        <p:spPr>
          <a:xfrm>
            <a:off x="8559686" y="1937130"/>
            <a:ext cx="465560" cy="467438"/>
          </a:xfrm>
          <a:prstGeom prst="rect">
            <a:avLst/>
          </a:prstGeom>
          <a:solidFill>
            <a:srgbClr val="156082">
              <a:alpha val="74902"/>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A</a:t>
            </a:r>
          </a:p>
        </p:txBody>
      </p:sp>
      <p:sp>
        <p:nvSpPr>
          <p:cNvPr id="46" name="Rectangle 45">
            <a:extLst>
              <a:ext uri="{FF2B5EF4-FFF2-40B4-BE49-F238E27FC236}">
                <a16:creationId xmlns:a16="http://schemas.microsoft.com/office/drawing/2014/main" id="{13FD803B-074B-8CF7-4376-330B2BB13821}"/>
              </a:ext>
            </a:extLst>
          </p:cNvPr>
          <p:cNvSpPr/>
          <p:nvPr/>
        </p:nvSpPr>
        <p:spPr>
          <a:xfrm>
            <a:off x="8094126" y="1937130"/>
            <a:ext cx="465560" cy="467438"/>
          </a:xfrm>
          <a:prstGeom prst="rect">
            <a:avLst/>
          </a:prstGeom>
          <a:solidFill>
            <a:srgbClr val="1F1F26">
              <a:alpha val="74902"/>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S</a:t>
            </a:r>
          </a:p>
        </p:txBody>
      </p:sp>
      <p:sp>
        <p:nvSpPr>
          <p:cNvPr id="47" name="Rectangle 46">
            <a:extLst>
              <a:ext uri="{FF2B5EF4-FFF2-40B4-BE49-F238E27FC236}">
                <a16:creationId xmlns:a16="http://schemas.microsoft.com/office/drawing/2014/main" id="{61F77237-4767-79CD-3B58-BF24C97D0CF2}"/>
              </a:ext>
            </a:extLst>
          </p:cNvPr>
          <p:cNvSpPr/>
          <p:nvPr/>
        </p:nvSpPr>
        <p:spPr>
          <a:xfrm>
            <a:off x="8094126" y="2404568"/>
            <a:ext cx="465560" cy="467438"/>
          </a:xfrm>
          <a:prstGeom prst="rect">
            <a:avLst/>
          </a:prstGeom>
          <a:solidFill>
            <a:srgbClr val="FF0000">
              <a:alpha val="74902"/>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B</a:t>
            </a:r>
            <a:endParaRPr lang="en-US" dirty="0"/>
          </a:p>
        </p:txBody>
      </p:sp>
      <p:cxnSp>
        <p:nvCxnSpPr>
          <p:cNvPr id="49" name="Straight Arrow Connector 48">
            <a:extLst>
              <a:ext uri="{FF2B5EF4-FFF2-40B4-BE49-F238E27FC236}">
                <a16:creationId xmlns:a16="http://schemas.microsoft.com/office/drawing/2014/main" id="{486409D1-DFC1-EBD7-1BAB-13B11C57D771}"/>
              </a:ext>
            </a:extLst>
          </p:cNvPr>
          <p:cNvCxnSpPr/>
          <p:nvPr/>
        </p:nvCxnSpPr>
        <p:spPr>
          <a:xfrm>
            <a:off x="7251732" y="3409216"/>
            <a:ext cx="640080" cy="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50" name="Rectangle 49">
            <a:extLst>
              <a:ext uri="{FF2B5EF4-FFF2-40B4-BE49-F238E27FC236}">
                <a16:creationId xmlns:a16="http://schemas.microsoft.com/office/drawing/2014/main" id="{C382800D-008B-60FC-A306-552CF739094D}"/>
              </a:ext>
            </a:extLst>
          </p:cNvPr>
          <p:cNvSpPr/>
          <p:nvPr/>
        </p:nvSpPr>
        <p:spPr>
          <a:xfrm>
            <a:off x="8554616" y="3177998"/>
            <a:ext cx="465560" cy="467438"/>
          </a:xfrm>
          <a:prstGeom prst="rect">
            <a:avLst/>
          </a:prstGeom>
          <a:solidFill>
            <a:srgbClr val="156082">
              <a:alpha val="74902"/>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A</a:t>
            </a:r>
          </a:p>
        </p:txBody>
      </p:sp>
      <p:sp>
        <p:nvSpPr>
          <p:cNvPr id="51" name="Rectangle 50">
            <a:extLst>
              <a:ext uri="{FF2B5EF4-FFF2-40B4-BE49-F238E27FC236}">
                <a16:creationId xmlns:a16="http://schemas.microsoft.com/office/drawing/2014/main" id="{3CCBC8EE-F074-DFDB-C1B6-597B70FDA6B4}"/>
              </a:ext>
            </a:extLst>
          </p:cNvPr>
          <p:cNvSpPr/>
          <p:nvPr/>
        </p:nvSpPr>
        <p:spPr>
          <a:xfrm>
            <a:off x="8089056" y="3177998"/>
            <a:ext cx="465560" cy="467438"/>
          </a:xfrm>
          <a:prstGeom prst="rect">
            <a:avLst/>
          </a:prstGeom>
          <a:solidFill>
            <a:srgbClr val="1F1F26">
              <a:alpha val="74902"/>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S</a:t>
            </a:r>
          </a:p>
        </p:txBody>
      </p:sp>
      <p:cxnSp>
        <p:nvCxnSpPr>
          <p:cNvPr id="53" name="Straight Arrow Connector 52">
            <a:extLst>
              <a:ext uri="{FF2B5EF4-FFF2-40B4-BE49-F238E27FC236}">
                <a16:creationId xmlns:a16="http://schemas.microsoft.com/office/drawing/2014/main" id="{D4ED3096-D9F0-42EB-9BD4-320D4C28887D}"/>
              </a:ext>
            </a:extLst>
          </p:cNvPr>
          <p:cNvCxnSpPr>
            <a:cxnSpLocks/>
          </p:cNvCxnSpPr>
          <p:nvPr/>
        </p:nvCxnSpPr>
        <p:spPr>
          <a:xfrm>
            <a:off x="6861166" y="4558644"/>
            <a:ext cx="640080" cy="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55" name="Rectangle 54">
            <a:extLst>
              <a:ext uri="{FF2B5EF4-FFF2-40B4-BE49-F238E27FC236}">
                <a16:creationId xmlns:a16="http://schemas.microsoft.com/office/drawing/2014/main" id="{E0405FD4-65D2-5C83-096C-4B5A408CBFCA}"/>
              </a:ext>
            </a:extLst>
          </p:cNvPr>
          <p:cNvSpPr/>
          <p:nvPr/>
        </p:nvSpPr>
        <p:spPr>
          <a:xfrm>
            <a:off x="7764623" y="4580312"/>
            <a:ext cx="465560" cy="467438"/>
          </a:xfrm>
          <a:prstGeom prst="rect">
            <a:avLst/>
          </a:prstGeom>
          <a:solidFill>
            <a:srgbClr val="FF0000">
              <a:alpha val="74902"/>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B</a:t>
            </a:r>
            <a:endParaRPr lang="en-US" dirty="0"/>
          </a:p>
        </p:txBody>
      </p:sp>
      <p:sp>
        <p:nvSpPr>
          <p:cNvPr id="56" name="Rectangle 55">
            <a:extLst>
              <a:ext uri="{FF2B5EF4-FFF2-40B4-BE49-F238E27FC236}">
                <a16:creationId xmlns:a16="http://schemas.microsoft.com/office/drawing/2014/main" id="{D80CB37C-DF2E-3D68-ACB4-C6D3F6EF943D}"/>
              </a:ext>
            </a:extLst>
          </p:cNvPr>
          <p:cNvSpPr/>
          <p:nvPr/>
        </p:nvSpPr>
        <p:spPr>
          <a:xfrm>
            <a:off x="7764623" y="4112874"/>
            <a:ext cx="465560" cy="467438"/>
          </a:xfrm>
          <a:prstGeom prst="rect">
            <a:avLst/>
          </a:prstGeom>
          <a:solidFill>
            <a:srgbClr val="1F1F26">
              <a:alpha val="74902"/>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S</a:t>
            </a:r>
          </a:p>
        </p:txBody>
      </p:sp>
      <p:cxnSp>
        <p:nvCxnSpPr>
          <p:cNvPr id="58" name="Straight Arrow Connector 57">
            <a:extLst>
              <a:ext uri="{FF2B5EF4-FFF2-40B4-BE49-F238E27FC236}">
                <a16:creationId xmlns:a16="http://schemas.microsoft.com/office/drawing/2014/main" id="{FDA21D6A-1635-E959-CEFA-8E13F1502FF4}"/>
              </a:ext>
            </a:extLst>
          </p:cNvPr>
          <p:cNvCxnSpPr/>
          <p:nvPr/>
        </p:nvCxnSpPr>
        <p:spPr>
          <a:xfrm>
            <a:off x="6861166" y="5056796"/>
            <a:ext cx="640080" cy="42672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57488BF2-4C04-6B93-335A-B10E25BD0F88}"/>
              </a:ext>
            </a:extLst>
          </p:cNvPr>
          <p:cNvSpPr/>
          <p:nvPr/>
        </p:nvSpPr>
        <p:spPr>
          <a:xfrm>
            <a:off x="7764623" y="5717235"/>
            <a:ext cx="465560" cy="467438"/>
          </a:xfrm>
          <a:prstGeom prst="rect">
            <a:avLst/>
          </a:prstGeom>
          <a:solidFill>
            <a:srgbClr val="FF0000">
              <a:alpha val="74902"/>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B</a:t>
            </a:r>
            <a:endParaRPr lang="en-US" dirty="0"/>
          </a:p>
        </p:txBody>
      </p:sp>
      <p:sp>
        <p:nvSpPr>
          <p:cNvPr id="60" name="Rectangle 59">
            <a:extLst>
              <a:ext uri="{FF2B5EF4-FFF2-40B4-BE49-F238E27FC236}">
                <a16:creationId xmlns:a16="http://schemas.microsoft.com/office/drawing/2014/main" id="{FF3D0EBF-8BD5-EB40-9EF2-9ECBCB4FD98B}"/>
              </a:ext>
            </a:extLst>
          </p:cNvPr>
          <p:cNvSpPr/>
          <p:nvPr/>
        </p:nvSpPr>
        <p:spPr>
          <a:xfrm>
            <a:off x="7764623" y="5249797"/>
            <a:ext cx="465560" cy="467438"/>
          </a:xfrm>
          <a:prstGeom prst="rect">
            <a:avLst/>
          </a:prstGeom>
          <a:solidFill>
            <a:srgbClr val="1F1F26">
              <a:alpha val="74902"/>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S</a:t>
            </a:r>
          </a:p>
        </p:txBody>
      </p:sp>
      <p:sp>
        <p:nvSpPr>
          <p:cNvPr id="61" name="Rectangle 60">
            <a:extLst>
              <a:ext uri="{FF2B5EF4-FFF2-40B4-BE49-F238E27FC236}">
                <a16:creationId xmlns:a16="http://schemas.microsoft.com/office/drawing/2014/main" id="{535C0FFE-38DE-316B-AA2F-1EEB113A467A}"/>
              </a:ext>
            </a:extLst>
          </p:cNvPr>
          <p:cNvSpPr/>
          <p:nvPr/>
        </p:nvSpPr>
        <p:spPr>
          <a:xfrm>
            <a:off x="8230183" y="4580312"/>
            <a:ext cx="465560" cy="467438"/>
          </a:xfrm>
          <a:prstGeom prst="rect">
            <a:avLst/>
          </a:prstGeom>
          <a:solidFill>
            <a:srgbClr val="002060">
              <a:alpha val="74902"/>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C</a:t>
            </a:r>
            <a:endParaRPr lang="en-US" dirty="0"/>
          </a:p>
        </p:txBody>
      </p:sp>
      <p:sp>
        <p:nvSpPr>
          <p:cNvPr id="62" name="Rectangle 61">
            <a:extLst>
              <a:ext uri="{FF2B5EF4-FFF2-40B4-BE49-F238E27FC236}">
                <a16:creationId xmlns:a16="http://schemas.microsoft.com/office/drawing/2014/main" id="{035D85E8-9936-B509-140E-42B5BA08474C}"/>
              </a:ext>
            </a:extLst>
          </p:cNvPr>
          <p:cNvSpPr/>
          <p:nvPr/>
        </p:nvSpPr>
        <p:spPr>
          <a:xfrm>
            <a:off x="8230183" y="5249797"/>
            <a:ext cx="465560" cy="467438"/>
          </a:xfrm>
          <a:prstGeom prst="rect">
            <a:avLst/>
          </a:prstGeom>
          <a:solidFill>
            <a:srgbClr val="156082">
              <a:alpha val="74902"/>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A</a:t>
            </a:r>
          </a:p>
        </p:txBody>
      </p:sp>
      <p:sp>
        <p:nvSpPr>
          <p:cNvPr id="63" name="Rectangle 62">
            <a:extLst>
              <a:ext uri="{FF2B5EF4-FFF2-40B4-BE49-F238E27FC236}">
                <a16:creationId xmlns:a16="http://schemas.microsoft.com/office/drawing/2014/main" id="{51B88F31-00EC-6F69-3503-FF79A892B70A}"/>
              </a:ext>
            </a:extLst>
          </p:cNvPr>
          <p:cNvSpPr/>
          <p:nvPr/>
        </p:nvSpPr>
        <p:spPr>
          <a:xfrm>
            <a:off x="10740666" y="3671750"/>
            <a:ext cx="465560" cy="467438"/>
          </a:xfrm>
          <a:prstGeom prst="rect">
            <a:avLst/>
          </a:prstGeom>
          <a:solidFill>
            <a:srgbClr val="156082">
              <a:alpha val="74902"/>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A</a:t>
            </a:r>
          </a:p>
        </p:txBody>
      </p:sp>
      <p:sp>
        <p:nvSpPr>
          <p:cNvPr id="64" name="Rectangle 63">
            <a:extLst>
              <a:ext uri="{FF2B5EF4-FFF2-40B4-BE49-F238E27FC236}">
                <a16:creationId xmlns:a16="http://schemas.microsoft.com/office/drawing/2014/main" id="{8C51BF95-D9A3-823C-AE63-9CD7874EFC57}"/>
              </a:ext>
            </a:extLst>
          </p:cNvPr>
          <p:cNvSpPr/>
          <p:nvPr/>
        </p:nvSpPr>
        <p:spPr>
          <a:xfrm>
            <a:off x="10275106" y="3671750"/>
            <a:ext cx="465560" cy="467438"/>
          </a:xfrm>
          <a:prstGeom prst="rect">
            <a:avLst/>
          </a:prstGeom>
          <a:solidFill>
            <a:srgbClr val="1F1F26">
              <a:alpha val="74902"/>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S</a:t>
            </a:r>
          </a:p>
        </p:txBody>
      </p:sp>
      <p:sp>
        <p:nvSpPr>
          <p:cNvPr id="65" name="Rectangle 64">
            <a:extLst>
              <a:ext uri="{FF2B5EF4-FFF2-40B4-BE49-F238E27FC236}">
                <a16:creationId xmlns:a16="http://schemas.microsoft.com/office/drawing/2014/main" id="{005B9DE0-B57F-F743-A61D-861CAA220AD1}"/>
              </a:ext>
            </a:extLst>
          </p:cNvPr>
          <p:cNvSpPr/>
          <p:nvPr/>
        </p:nvSpPr>
        <p:spPr>
          <a:xfrm>
            <a:off x="10275106" y="4139188"/>
            <a:ext cx="465560" cy="467438"/>
          </a:xfrm>
          <a:prstGeom prst="rect">
            <a:avLst/>
          </a:prstGeom>
          <a:solidFill>
            <a:srgbClr val="FF0000">
              <a:alpha val="74902"/>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B</a:t>
            </a:r>
            <a:endParaRPr lang="en-US" dirty="0"/>
          </a:p>
        </p:txBody>
      </p:sp>
      <p:sp>
        <p:nvSpPr>
          <p:cNvPr id="66" name="Rectangle 65">
            <a:extLst>
              <a:ext uri="{FF2B5EF4-FFF2-40B4-BE49-F238E27FC236}">
                <a16:creationId xmlns:a16="http://schemas.microsoft.com/office/drawing/2014/main" id="{AD986804-E2DB-37E5-4C83-BF92165287AF}"/>
              </a:ext>
            </a:extLst>
          </p:cNvPr>
          <p:cNvSpPr/>
          <p:nvPr/>
        </p:nvSpPr>
        <p:spPr>
          <a:xfrm>
            <a:off x="10740666" y="4139188"/>
            <a:ext cx="465560" cy="467438"/>
          </a:xfrm>
          <a:prstGeom prst="rect">
            <a:avLst/>
          </a:prstGeom>
          <a:solidFill>
            <a:srgbClr val="002060">
              <a:alpha val="74902"/>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C</a:t>
            </a:r>
            <a:endParaRPr lang="en-US" dirty="0"/>
          </a:p>
        </p:txBody>
      </p:sp>
      <p:cxnSp>
        <p:nvCxnSpPr>
          <p:cNvPr id="68" name="Straight Arrow Connector 67">
            <a:extLst>
              <a:ext uri="{FF2B5EF4-FFF2-40B4-BE49-F238E27FC236}">
                <a16:creationId xmlns:a16="http://schemas.microsoft.com/office/drawing/2014/main" id="{C977A822-F2B8-821E-272C-C30B533136B4}"/>
              </a:ext>
            </a:extLst>
          </p:cNvPr>
          <p:cNvCxnSpPr/>
          <p:nvPr/>
        </p:nvCxnSpPr>
        <p:spPr>
          <a:xfrm>
            <a:off x="9312663" y="2677696"/>
            <a:ext cx="579864" cy="612945"/>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a16="http://schemas.microsoft.com/office/drawing/2014/main" id="{8066B5B4-1360-F36E-C2B2-7C028E5B0055}"/>
              </a:ext>
            </a:extLst>
          </p:cNvPr>
          <p:cNvCxnSpPr/>
          <p:nvPr/>
        </p:nvCxnSpPr>
        <p:spPr>
          <a:xfrm>
            <a:off x="9230888" y="3671750"/>
            <a:ext cx="661639" cy="133706"/>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3DBD216C-142F-3B41-C260-9634AF7A49E0}"/>
              </a:ext>
            </a:extLst>
          </p:cNvPr>
          <p:cNvCxnSpPr/>
          <p:nvPr/>
        </p:nvCxnSpPr>
        <p:spPr>
          <a:xfrm flipV="1">
            <a:off x="8926088" y="4372907"/>
            <a:ext cx="966439" cy="233719"/>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a:extLst>
              <a:ext uri="{FF2B5EF4-FFF2-40B4-BE49-F238E27FC236}">
                <a16:creationId xmlns:a16="http://schemas.microsoft.com/office/drawing/2014/main" id="{E754D56C-6D62-C140-17F9-C1D403F0AA67}"/>
              </a:ext>
            </a:extLst>
          </p:cNvPr>
          <p:cNvCxnSpPr/>
          <p:nvPr/>
        </p:nvCxnSpPr>
        <p:spPr>
          <a:xfrm flipV="1">
            <a:off x="9025246" y="5026082"/>
            <a:ext cx="867281" cy="691153"/>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76" name="Title 1">
            <a:extLst>
              <a:ext uri="{FF2B5EF4-FFF2-40B4-BE49-F238E27FC236}">
                <a16:creationId xmlns:a16="http://schemas.microsoft.com/office/drawing/2014/main" id="{F3AA763C-3CF5-2762-F465-D70D9F42BF1F}"/>
              </a:ext>
            </a:extLst>
          </p:cNvPr>
          <p:cNvSpPr>
            <a:spLocks noGrp="1"/>
          </p:cNvSpPr>
          <p:nvPr>
            <p:ph type="title"/>
          </p:nvPr>
        </p:nvSpPr>
        <p:spPr>
          <a:xfrm>
            <a:off x="838200" y="365125"/>
            <a:ext cx="10515600" cy="1325563"/>
          </a:xfrm>
        </p:spPr>
        <p:txBody>
          <a:bodyPr/>
          <a:lstStyle/>
          <a:p>
            <a:r>
              <a:rPr lang="en-US" dirty="0"/>
              <a:t>Scale-1 vs Scale-m</a:t>
            </a:r>
          </a:p>
        </p:txBody>
      </p:sp>
      <p:sp>
        <p:nvSpPr>
          <p:cNvPr id="2" name="TextBox 1">
            <a:extLst>
              <a:ext uri="{FF2B5EF4-FFF2-40B4-BE49-F238E27FC236}">
                <a16:creationId xmlns:a16="http://schemas.microsoft.com/office/drawing/2014/main" id="{63912598-54D1-9E2C-0468-EC8B72C75EE1}"/>
              </a:ext>
            </a:extLst>
          </p:cNvPr>
          <p:cNvSpPr txBox="1"/>
          <p:nvPr/>
        </p:nvSpPr>
        <p:spPr>
          <a:xfrm>
            <a:off x="1132723" y="2002699"/>
            <a:ext cx="2084225" cy="707886"/>
          </a:xfrm>
          <a:prstGeom prst="rect">
            <a:avLst/>
          </a:prstGeom>
          <a:noFill/>
        </p:spPr>
        <p:txBody>
          <a:bodyPr wrap="none" rtlCol="0">
            <a:spAutoFit/>
          </a:bodyPr>
          <a:lstStyle/>
          <a:p>
            <a:r>
              <a:rPr lang="en-US" sz="4000" b="1" dirty="0"/>
              <a:t>Mapping</a:t>
            </a:r>
          </a:p>
        </p:txBody>
      </p:sp>
      <p:sp>
        <p:nvSpPr>
          <p:cNvPr id="3" name="Rectangle 2">
            <a:extLst>
              <a:ext uri="{FF2B5EF4-FFF2-40B4-BE49-F238E27FC236}">
                <a16:creationId xmlns:a16="http://schemas.microsoft.com/office/drawing/2014/main" id="{C3E08975-D98F-477E-2CCB-4DFFDA1B26BB}"/>
              </a:ext>
            </a:extLst>
          </p:cNvPr>
          <p:cNvSpPr/>
          <p:nvPr/>
        </p:nvSpPr>
        <p:spPr>
          <a:xfrm>
            <a:off x="2978316" y="3857201"/>
            <a:ext cx="465560" cy="467438"/>
          </a:xfrm>
          <a:prstGeom prst="rect">
            <a:avLst/>
          </a:prstGeom>
          <a:solidFill>
            <a:srgbClr val="156082">
              <a:alpha val="74902"/>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A</a:t>
            </a:r>
          </a:p>
        </p:txBody>
      </p:sp>
      <p:sp>
        <p:nvSpPr>
          <p:cNvPr id="4" name="Rectangle 3">
            <a:extLst>
              <a:ext uri="{FF2B5EF4-FFF2-40B4-BE49-F238E27FC236}">
                <a16:creationId xmlns:a16="http://schemas.microsoft.com/office/drawing/2014/main" id="{1064D2B1-7126-9A32-52F3-984B1EF0E762}"/>
              </a:ext>
            </a:extLst>
          </p:cNvPr>
          <p:cNvSpPr/>
          <p:nvPr/>
        </p:nvSpPr>
        <p:spPr>
          <a:xfrm>
            <a:off x="2978316" y="3183185"/>
            <a:ext cx="465560" cy="467438"/>
          </a:xfrm>
          <a:prstGeom prst="rect">
            <a:avLst/>
          </a:prstGeom>
          <a:solidFill>
            <a:srgbClr val="1F1F26">
              <a:alpha val="74902"/>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S</a:t>
            </a:r>
          </a:p>
        </p:txBody>
      </p:sp>
      <p:sp>
        <p:nvSpPr>
          <p:cNvPr id="5" name="Rectangle 4">
            <a:extLst>
              <a:ext uri="{FF2B5EF4-FFF2-40B4-BE49-F238E27FC236}">
                <a16:creationId xmlns:a16="http://schemas.microsoft.com/office/drawing/2014/main" id="{2ED5E09C-5A3A-8DEC-467D-E82E09C49807}"/>
              </a:ext>
            </a:extLst>
          </p:cNvPr>
          <p:cNvSpPr/>
          <p:nvPr/>
        </p:nvSpPr>
        <p:spPr>
          <a:xfrm>
            <a:off x="2978316" y="4525967"/>
            <a:ext cx="465560" cy="467438"/>
          </a:xfrm>
          <a:prstGeom prst="rect">
            <a:avLst/>
          </a:prstGeom>
          <a:solidFill>
            <a:srgbClr val="FF0000">
              <a:alpha val="74902"/>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B</a:t>
            </a:r>
            <a:endParaRPr lang="en-US" dirty="0"/>
          </a:p>
        </p:txBody>
      </p:sp>
      <p:sp>
        <p:nvSpPr>
          <p:cNvPr id="6" name="Rectangle 5">
            <a:extLst>
              <a:ext uri="{FF2B5EF4-FFF2-40B4-BE49-F238E27FC236}">
                <a16:creationId xmlns:a16="http://schemas.microsoft.com/office/drawing/2014/main" id="{C4844C22-5D75-DD4B-C39C-2A305E6C507D}"/>
              </a:ext>
            </a:extLst>
          </p:cNvPr>
          <p:cNvSpPr/>
          <p:nvPr/>
        </p:nvSpPr>
        <p:spPr>
          <a:xfrm>
            <a:off x="2978316" y="5190420"/>
            <a:ext cx="465560" cy="467438"/>
          </a:xfrm>
          <a:prstGeom prst="rect">
            <a:avLst/>
          </a:prstGeom>
          <a:solidFill>
            <a:srgbClr val="002060">
              <a:alpha val="74902"/>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C</a:t>
            </a:r>
            <a:endParaRPr lang="en-US" dirty="0"/>
          </a:p>
        </p:txBody>
      </p:sp>
      <p:cxnSp>
        <p:nvCxnSpPr>
          <p:cNvPr id="34" name="Straight Arrow Connector 33">
            <a:extLst>
              <a:ext uri="{FF2B5EF4-FFF2-40B4-BE49-F238E27FC236}">
                <a16:creationId xmlns:a16="http://schemas.microsoft.com/office/drawing/2014/main" id="{AFEC834B-F0F6-D038-C53B-1B4D67539634}"/>
              </a:ext>
            </a:extLst>
          </p:cNvPr>
          <p:cNvCxnSpPr/>
          <p:nvPr/>
        </p:nvCxnSpPr>
        <p:spPr>
          <a:xfrm>
            <a:off x="1918010" y="3429000"/>
            <a:ext cx="728546" cy="0"/>
          </a:xfrm>
          <a:prstGeom prst="straightConnector1">
            <a:avLst/>
          </a:prstGeom>
          <a:ln w="76200">
            <a:solidFill>
              <a:srgbClr val="1F1F26"/>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0078775D-B9D5-8745-2E7C-700D77E92429}"/>
              </a:ext>
            </a:extLst>
          </p:cNvPr>
          <p:cNvCxnSpPr/>
          <p:nvPr/>
        </p:nvCxnSpPr>
        <p:spPr>
          <a:xfrm>
            <a:off x="1918010" y="4115027"/>
            <a:ext cx="728546" cy="0"/>
          </a:xfrm>
          <a:prstGeom prst="straightConnector1">
            <a:avLst/>
          </a:prstGeom>
          <a:ln w="76200">
            <a:solidFill>
              <a:srgbClr val="1F1F26"/>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E47CF59A-B846-4C89-338C-2F7A53705CF4}"/>
              </a:ext>
            </a:extLst>
          </p:cNvPr>
          <p:cNvCxnSpPr/>
          <p:nvPr/>
        </p:nvCxnSpPr>
        <p:spPr>
          <a:xfrm>
            <a:off x="1918010" y="4786355"/>
            <a:ext cx="728546" cy="0"/>
          </a:xfrm>
          <a:prstGeom prst="straightConnector1">
            <a:avLst/>
          </a:prstGeom>
          <a:ln w="76200">
            <a:solidFill>
              <a:srgbClr val="1F1F26"/>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061E2069-8672-12E2-2C10-75AFA68FE2D5}"/>
              </a:ext>
            </a:extLst>
          </p:cNvPr>
          <p:cNvCxnSpPr/>
          <p:nvPr/>
        </p:nvCxnSpPr>
        <p:spPr>
          <a:xfrm>
            <a:off x="1918010" y="5413638"/>
            <a:ext cx="728546" cy="0"/>
          </a:xfrm>
          <a:prstGeom prst="straightConnector1">
            <a:avLst/>
          </a:prstGeom>
          <a:ln w="76200">
            <a:solidFill>
              <a:srgbClr val="1F1F26"/>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39780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95EE9F-79B0-39F2-8A6E-16E0B4B74EC4}"/>
            </a:ext>
          </a:extLst>
        </p:cNvPr>
        <p:cNvGrpSpPr/>
        <p:nvPr/>
      </p:nvGrpSpPr>
      <p:grpSpPr>
        <a:xfrm>
          <a:off x="0" y="0"/>
          <a:ext cx="0" cy="0"/>
          <a:chOff x="0" y="0"/>
          <a:chExt cx="0" cy="0"/>
        </a:xfrm>
      </p:grpSpPr>
      <p:grpSp>
        <p:nvGrpSpPr>
          <p:cNvPr id="18" name="Group 17">
            <a:extLst>
              <a:ext uri="{FF2B5EF4-FFF2-40B4-BE49-F238E27FC236}">
                <a16:creationId xmlns:a16="http://schemas.microsoft.com/office/drawing/2014/main" id="{E1A49C78-FE66-9D0C-6CE4-D9658CDF72FC}"/>
              </a:ext>
            </a:extLst>
          </p:cNvPr>
          <p:cNvGrpSpPr/>
          <p:nvPr/>
        </p:nvGrpSpPr>
        <p:grpSpPr>
          <a:xfrm>
            <a:off x="4738014" y="3588201"/>
            <a:ext cx="484408" cy="454986"/>
            <a:chOff x="1160828" y="3201507"/>
            <a:chExt cx="484408" cy="454986"/>
          </a:xfrm>
        </p:grpSpPr>
        <p:sp>
          <p:nvSpPr>
            <p:cNvPr id="31" name="Rectangle 30">
              <a:extLst>
                <a:ext uri="{FF2B5EF4-FFF2-40B4-BE49-F238E27FC236}">
                  <a16:creationId xmlns:a16="http://schemas.microsoft.com/office/drawing/2014/main" id="{7DB06B0B-FFA4-1408-AF31-AF16FE96FD5C}"/>
                </a:ext>
              </a:extLst>
            </p:cNvPr>
            <p:cNvSpPr/>
            <p:nvPr/>
          </p:nvSpPr>
          <p:spPr>
            <a:xfrm>
              <a:off x="1160828" y="3201507"/>
              <a:ext cx="238125" cy="227493"/>
            </a:xfrm>
            <a:prstGeom prst="rect">
              <a:avLst/>
            </a:prstGeom>
            <a:solidFill>
              <a:srgbClr val="1F1F26">
                <a:alpha val="74902"/>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32" name="Rectangle 31">
              <a:extLst>
                <a:ext uri="{FF2B5EF4-FFF2-40B4-BE49-F238E27FC236}">
                  <a16:creationId xmlns:a16="http://schemas.microsoft.com/office/drawing/2014/main" id="{E5409A8E-C4E6-226B-F53B-7A8BB3B1294B}"/>
                </a:ext>
              </a:extLst>
            </p:cNvPr>
            <p:cNvSpPr/>
            <p:nvPr/>
          </p:nvSpPr>
          <p:spPr>
            <a:xfrm>
              <a:off x="1407111" y="3201507"/>
              <a:ext cx="238125" cy="227493"/>
            </a:xfrm>
            <a:prstGeom prst="rect">
              <a:avLst/>
            </a:prstGeom>
            <a:solidFill>
              <a:srgbClr val="1F1F26">
                <a:alpha val="74902"/>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dirty="0"/>
            </a:p>
          </p:txBody>
        </p:sp>
        <p:sp>
          <p:nvSpPr>
            <p:cNvPr id="33" name="Rectangle 32">
              <a:extLst>
                <a:ext uri="{FF2B5EF4-FFF2-40B4-BE49-F238E27FC236}">
                  <a16:creationId xmlns:a16="http://schemas.microsoft.com/office/drawing/2014/main" id="{CF7090CD-E328-EE62-BE11-BEC53C7D4DBB}"/>
                </a:ext>
              </a:extLst>
            </p:cNvPr>
            <p:cNvSpPr/>
            <p:nvPr/>
          </p:nvSpPr>
          <p:spPr>
            <a:xfrm>
              <a:off x="1160828" y="3429000"/>
              <a:ext cx="238125" cy="227493"/>
            </a:xfrm>
            <a:prstGeom prst="rect">
              <a:avLst/>
            </a:prstGeom>
            <a:solidFill>
              <a:srgbClr val="1F1F26">
                <a:alpha val="74902"/>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dirty="0"/>
            </a:p>
          </p:txBody>
        </p:sp>
        <p:sp>
          <p:nvSpPr>
            <p:cNvPr id="43" name="Rectangle 42">
              <a:extLst>
                <a:ext uri="{FF2B5EF4-FFF2-40B4-BE49-F238E27FC236}">
                  <a16:creationId xmlns:a16="http://schemas.microsoft.com/office/drawing/2014/main" id="{E455687D-7E43-7B7F-89D7-ECA2AAE9C031}"/>
                </a:ext>
              </a:extLst>
            </p:cNvPr>
            <p:cNvSpPr/>
            <p:nvPr/>
          </p:nvSpPr>
          <p:spPr>
            <a:xfrm>
              <a:off x="1407111" y="3429000"/>
              <a:ext cx="238125" cy="227493"/>
            </a:xfrm>
            <a:prstGeom prst="rect">
              <a:avLst/>
            </a:prstGeom>
            <a:solidFill>
              <a:srgbClr val="1F1F26">
                <a:alpha val="74902"/>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dirty="0"/>
            </a:p>
          </p:txBody>
        </p:sp>
      </p:grpSp>
      <p:grpSp>
        <p:nvGrpSpPr>
          <p:cNvPr id="7" name="Group 6">
            <a:extLst>
              <a:ext uri="{FF2B5EF4-FFF2-40B4-BE49-F238E27FC236}">
                <a16:creationId xmlns:a16="http://schemas.microsoft.com/office/drawing/2014/main" id="{2AEA1C25-7D81-FDFF-834C-CB5718F936F5}"/>
              </a:ext>
            </a:extLst>
          </p:cNvPr>
          <p:cNvGrpSpPr/>
          <p:nvPr/>
        </p:nvGrpSpPr>
        <p:grpSpPr>
          <a:xfrm>
            <a:off x="1160828" y="3201507"/>
            <a:ext cx="484408" cy="454986"/>
            <a:chOff x="1160828" y="3201507"/>
            <a:chExt cx="484408" cy="454986"/>
          </a:xfrm>
        </p:grpSpPr>
        <p:sp>
          <p:nvSpPr>
            <p:cNvPr id="8" name="Rectangle 7">
              <a:extLst>
                <a:ext uri="{FF2B5EF4-FFF2-40B4-BE49-F238E27FC236}">
                  <a16:creationId xmlns:a16="http://schemas.microsoft.com/office/drawing/2014/main" id="{F46AF699-CDE2-0CC8-D7A1-4AE757BBC7CB}"/>
                </a:ext>
              </a:extLst>
            </p:cNvPr>
            <p:cNvSpPr/>
            <p:nvPr/>
          </p:nvSpPr>
          <p:spPr>
            <a:xfrm>
              <a:off x="1160828" y="3201507"/>
              <a:ext cx="238125" cy="227493"/>
            </a:xfrm>
            <a:prstGeom prst="rect">
              <a:avLst/>
            </a:prstGeom>
            <a:solidFill>
              <a:srgbClr val="1F1F26">
                <a:alpha val="74902"/>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9" name="Rectangle 8">
              <a:extLst>
                <a:ext uri="{FF2B5EF4-FFF2-40B4-BE49-F238E27FC236}">
                  <a16:creationId xmlns:a16="http://schemas.microsoft.com/office/drawing/2014/main" id="{8887919E-1F7E-4CE0-D961-87419C2037B5}"/>
                </a:ext>
              </a:extLst>
            </p:cNvPr>
            <p:cNvSpPr/>
            <p:nvPr/>
          </p:nvSpPr>
          <p:spPr>
            <a:xfrm>
              <a:off x="1407111" y="3201507"/>
              <a:ext cx="238125" cy="227493"/>
            </a:xfrm>
            <a:prstGeom prst="rect">
              <a:avLst/>
            </a:prstGeom>
            <a:solidFill>
              <a:srgbClr val="1F1F26">
                <a:alpha val="74902"/>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dirty="0"/>
            </a:p>
          </p:txBody>
        </p:sp>
        <p:sp>
          <p:nvSpPr>
            <p:cNvPr id="10" name="Rectangle 9">
              <a:extLst>
                <a:ext uri="{FF2B5EF4-FFF2-40B4-BE49-F238E27FC236}">
                  <a16:creationId xmlns:a16="http://schemas.microsoft.com/office/drawing/2014/main" id="{5108B217-3E8C-0A13-3A43-0F3FFD60BFEE}"/>
                </a:ext>
              </a:extLst>
            </p:cNvPr>
            <p:cNvSpPr/>
            <p:nvPr/>
          </p:nvSpPr>
          <p:spPr>
            <a:xfrm>
              <a:off x="1160828" y="3429000"/>
              <a:ext cx="238125" cy="227493"/>
            </a:xfrm>
            <a:prstGeom prst="rect">
              <a:avLst/>
            </a:prstGeom>
            <a:solidFill>
              <a:srgbClr val="1F1F26">
                <a:alpha val="74902"/>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dirty="0"/>
            </a:p>
          </p:txBody>
        </p:sp>
        <p:sp>
          <p:nvSpPr>
            <p:cNvPr id="11" name="Rectangle 10">
              <a:extLst>
                <a:ext uri="{FF2B5EF4-FFF2-40B4-BE49-F238E27FC236}">
                  <a16:creationId xmlns:a16="http://schemas.microsoft.com/office/drawing/2014/main" id="{237E6CE9-7B45-2ED2-30C4-BC820037864A}"/>
                </a:ext>
              </a:extLst>
            </p:cNvPr>
            <p:cNvSpPr/>
            <p:nvPr/>
          </p:nvSpPr>
          <p:spPr>
            <a:xfrm>
              <a:off x="1407111" y="3429000"/>
              <a:ext cx="238125" cy="227493"/>
            </a:xfrm>
            <a:prstGeom prst="rect">
              <a:avLst/>
            </a:prstGeom>
            <a:solidFill>
              <a:srgbClr val="1F1F26">
                <a:alpha val="74902"/>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dirty="0"/>
            </a:p>
          </p:txBody>
        </p:sp>
      </p:grpSp>
      <p:grpSp>
        <p:nvGrpSpPr>
          <p:cNvPr id="12" name="Group 11">
            <a:extLst>
              <a:ext uri="{FF2B5EF4-FFF2-40B4-BE49-F238E27FC236}">
                <a16:creationId xmlns:a16="http://schemas.microsoft.com/office/drawing/2014/main" id="{6D17CF28-D1CA-8EFD-9948-2ABF621C798B}"/>
              </a:ext>
            </a:extLst>
          </p:cNvPr>
          <p:cNvGrpSpPr/>
          <p:nvPr/>
        </p:nvGrpSpPr>
        <p:grpSpPr>
          <a:xfrm>
            <a:off x="1160828" y="3882879"/>
            <a:ext cx="484408" cy="454986"/>
            <a:chOff x="1160828" y="3882879"/>
            <a:chExt cx="484408" cy="454986"/>
          </a:xfrm>
        </p:grpSpPr>
        <p:sp>
          <p:nvSpPr>
            <p:cNvPr id="19" name="Rectangle 18">
              <a:extLst>
                <a:ext uri="{FF2B5EF4-FFF2-40B4-BE49-F238E27FC236}">
                  <a16:creationId xmlns:a16="http://schemas.microsoft.com/office/drawing/2014/main" id="{03AE0FA9-112D-B8EB-D279-03115B53C2BE}"/>
                </a:ext>
              </a:extLst>
            </p:cNvPr>
            <p:cNvSpPr/>
            <p:nvPr/>
          </p:nvSpPr>
          <p:spPr>
            <a:xfrm>
              <a:off x="1160828" y="3882879"/>
              <a:ext cx="238125" cy="227493"/>
            </a:xfrm>
            <a:prstGeom prst="rect">
              <a:avLst/>
            </a:prstGeom>
            <a:solidFill>
              <a:srgbClr val="5088A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20" name="Rectangle 19">
              <a:extLst>
                <a:ext uri="{FF2B5EF4-FFF2-40B4-BE49-F238E27FC236}">
                  <a16:creationId xmlns:a16="http://schemas.microsoft.com/office/drawing/2014/main" id="{E97C71DE-2A67-9F26-3BB5-8DEECD494E76}"/>
                </a:ext>
              </a:extLst>
            </p:cNvPr>
            <p:cNvSpPr/>
            <p:nvPr/>
          </p:nvSpPr>
          <p:spPr>
            <a:xfrm>
              <a:off x="1407111" y="3882879"/>
              <a:ext cx="238125" cy="227493"/>
            </a:xfrm>
            <a:prstGeom prst="rect">
              <a:avLst/>
            </a:prstGeom>
            <a:solidFill>
              <a:srgbClr val="5088A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dirty="0"/>
            </a:p>
          </p:txBody>
        </p:sp>
        <p:sp>
          <p:nvSpPr>
            <p:cNvPr id="21" name="Rectangle 20">
              <a:extLst>
                <a:ext uri="{FF2B5EF4-FFF2-40B4-BE49-F238E27FC236}">
                  <a16:creationId xmlns:a16="http://schemas.microsoft.com/office/drawing/2014/main" id="{2CBD570A-7F00-BE4E-A812-75536A2A44FB}"/>
                </a:ext>
              </a:extLst>
            </p:cNvPr>
            <p:cNvSpPr/>
            <p:nvPr/>
          </p:nvSpPr>
          <p:spPr>
            <a:xfrm>
              <a:off x="1160828" y="4110372"/>
              <a:ext cx="238125" cy="227493"/>
            </a:xfrm>
            <a:prstGeom prst="rect">
              <a:avLst/>
            </a:prstGeom>
            <a:solidFill>
              <a:srgbClr val="5088A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dirty="0"/>
            </a:p>
          </p:txBody>
        </p:sp>
        <p:sp>
          <p:nvSpPr>
            <p:cNvPr id="22" name="Rectangle 21">
              <a:extLst>
                <a:ext uri="{FF2B5EF4-FFF2-40B4-BE49-F238E27FC236}">
                  <a16:creationId xmlns:a16="http://schemas.microsoft.com/office/drawing/2014/main" id="{D2635331-0519-8147-ACF0-4F3A5AAEAC10}"/>
                </a:ext>
              </a:extLst>
            </p:cNvPr>
            <p:cNvSpPr/>
            <p:nvPr/>
          </p:nvSpPr>
          <p:spPr>
            <a:xfrm>
              <a:off x="1407111" y="4110372"/>
              <a:ext cx="238125" cy="227493"/>
            </a:xfrm>
            <a:prstGeom prst="rect">
              <a:avLst/>
            </a:prstGeom>
            <a:solidFill>
              <a:srgbClr val="5088A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dirty="0"/>
            </a:p>
          </p:txBody>
        </p:sp>
      </p:grpSp>
      <p:grpSp>
        <p:nvGrpSpPr>
          <p:cNvPr id="13" name="Group 12">
            <a:extLst>
              <a:ext uri="{FF2B5EF4-FFF2-40B4-BE49-F238E27FC236}">
                <a16:creationId xmlns:a16="http://schemas.microsoft.com/office/drawing/2014/main" id="{7C31C5DD-26A0-0B86-0848-881DAFF656BF}"/>
              </a:ext>
            </a:extLst>
          </p:cNvPr>
          <p:cNvGrpSpPr/>
          <p:nvPr/>
        </p:nvGrpSpPr>
        <p:grpSpPr>
          <a:xfrm>
            <a:off x="1160828" y="4558862"/>
            <a:ext cx="484408" cy="454986"/>
            <a:chOff x="1160828" y="4558862"/>
            <a:chExt cx="484408" cy="454986"/>
          </a:xfrm>
        </p:grpSpPr>
        <p:sp>
          <p:nvSpPr>
            <p:cNvPr id="23" name="Rectangle 22">
              <a:extLst>
                <a:ext uri="{FF2B5EF4-FFF2-40B4-BE49-F238E27FC236}">
                  <a16:creationId xmlns:a16="http://schemas.microsoft.com/office/drawing/2014/main" id="{C649F525-9FE0-59DD-0246-EC1824B9F226}"/>
                </a:ext>
              </a:extLst>
            </p:cNvPr>
            <p:cNvSpPr/>
            <p:nvPr/>
          </p:nvSpPr>
          <p:spPr>
            <a:xfrm>
              <a:off x="1160828" y="4558862"/>
              <a:ext cx="238125" cy="227493"/>
            </a:xfrm>
            <a:prstGeom prst="rect">
              <a:avLst/>
            </a:prstGeom>
            <a:solidFill>
              <a:srgbClr val="FF404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24" name="Rectangle 23">
              <a:extLst>
                <a:ext uri="{FF2B5EF4-FFF2-40B4-BE49-F238E27FC236}">
                  <a16:creationId xmlns:a16="http://schemas.microsoft.com/office/drawing/2014/main" id="{6241A922-5B99-7B93-626F-1A64BBC2ECC5}"/>
                </a:ext>
              </a:extLst>
            </p:cNvPr>
            <p:cNvSpPr/>
            <p:nvPr/>
          </p:nvSpPr>
          <p:spPr>
            <a:xfrm>
              <a:off x="1407111" y="4558862"/>
              <a:ext cx="238125" cy="227493"/>
            </a:xfrm>
            <a:prstGeom prst="rect">
              <a:avLst/>
            </a:prstGeom>
            <a:solidFill>
              <a:srgbClr val="FF404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dirty="0"/>
            </a:p>
          </p:txBody>
        </p:sp>
        <p:sp>
          <p:nvSpPr>
            <p:cNvPr id="25" name="Rectangle 24">
              <a:extLst>
                <a:ext uri="{FF2B5EF4-FFF2-40B4-BE49-F238E27FC236}">
                  <a16:creationId xmlns:a16="http://schemas.microsoft.com/office/drawing/2014/main" id="{74A43799-156A-0DAD-0148-638934DFB935}"/>
                </a:ext>
              </a:extLst>
            </p:cNvPr>
            <p:cNvSpPr/>
            <p:nvPr/>
          </p:nvSpPr>
          <p:spPr>
            <a:xfrm>
              <a:off x="1160828" y="4786355"/>
              <a:ext cx="238125" cy="227493"/>
            </a:xfrm>
            <a:prstGeom prst="rect">
              <a:avLst/>
            </a:prstGeom>
            <a:solidFill>
              <a:srgbClr val="FF404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dirty="0"/>
            </a:p>
          </p:txBody>
        </p:sp>
        <p:sp>
          <p:nvSpPr>
            <p:cNvPr id="26" name="Rectangle 25">
              <a:extLst>
                <a:ext uri="{FF2B5EF4-FFF2-40B4-BE49-F238E27FC236}">
                  <a16:creationId xmlns:a16="http://schemas.microsoft.com/office/drawing/2014/main" id="{FCAF83E3-A7EC-3FA8-7495-6BBFF7212F43}"/>
                </a:ext>
              </a:extLst>
            </p:cNvPr>
            <p:cNvSpPr/>
            <p:nvPr/>
          </p:nvSpPr>
          <p:spPr>
            <a:xfrm>
              <a:off x="1407111" y="4786355"/>
              <a:ext cx="238125" cy="227493"/>
            </a:xfrm>
            <a:prstGeom prst="rect">
              <a:avLst/>
            </a:prstGeom>
            <a:solidFill>
              <a:srgbClr val="FF404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dirty="0"/>
            </a:p>
          </p:txBody>
        </p:sp>
      </p:grpSp>
      <p:grpSp>
        <p:nvGrpSpPr>
          <p:cNvPr id="17" name="Group 16">
            <a:extLst>
              <a:ext uri="{FF2B5EF4-FFF2-40B4-BE49-F238E27FC236}">
                <a16:creationId xmlns:a16="http://schemas.microsoft.com/office/drawing/2014/main" id="{B0A852FD-F73A-8FE7-B125-B19BC5E53D2A}"/>
              </a:ext>
            </a:extLst>
          </p:cNvPr>
          <p:cNvGrpSpPr/>
          <p:nvPr/>
        </p:nvGrpSpPr>
        <p:grpSpPr>
          <a:xfrm>
            <a:off x="1166403" y="5202872"/>
            <a:ext cx="484408" cy="454986"/>
            <a:chOff x="1166403" y="5202872"/>
            <a:chExt cx="484408" cy="454986"/>
          </a:xfrm>
        </p:grpSpPr>
        <p:sp>
          <p:nvSpPr>
            <p:cNvPr id="27" name="Rectangle 26">
              <a:extLst>
                <a:ext uri="{FF2B5EF4-FFF2-40B4-BE49-F238E27FC236}">
                  <a16:creationId xmlns:a16="http://schemas.microsoft.com/office/drawing/2014/main" id="{A224C0E5-3717-1B23-14D4-3402BFE4A953}"/>
                </a:ext>
              </a:extLst>
            </p:cNvPr>
            <p:cNvSpPr/>
            <p:nvPr/>
          </p:nvSpPr>
          <p:spPr>
            <a:xfrm>
              <a:off x="1166403" y="5202872"/>
              <a:ext cx="238125" cy="227493"/>
            </a:xfrm>
            <a:prstGeom prst="rect">
              <a:avLst/>
            </a:prstGeom>
            <a:solidFill>
              <a:srgbClr val="40588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28" name="Rectangle 27">
              <a:extLst>
                <a:ext uri="{FF2B5EF4-FFF2-40B4-BE49-F238E27FC236}">
                  <a16:creationId xmlns:a16="http://schemas.microsoft.com/office/drawing/2014/main" id="{36B9CDFA-D592-AF8D-59F5-8534F81762DC}"/>
                </a:ext>
              </a:extLst>
            </p:cNvPr>
            <p:cNvSpPr/>
            <p:nvPr/>
          </p:nvSpPr>
          <p:spPr>
            <a:xfrm>
              <a:off x="1412686" y="5202872"/>
              <a:ext cx="238125" cy="227493"/>
            </a:xfrm>
            <a:prstGeom prst="rect">
              <a:avLst/>
            </a:prstGeom>
            <a:solidFill>
              <a:srgbClr val="40588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dirty="0"/>
            </a:p>
          </p:txBody>
        </p:sp>
        <p:sp>
          <p:nvSpPr>
            <p:cNvPr id="29" name="Rectangle 28">
              <a:extLst>
                <a:ext uri="{FF2B5EF4-FFF2-40B4-BE49-F238E27FC236}">
                  <a16:creationId xmlns:a16="http://schemas.microsoft.com/office/drawing/2014/main" id="{4DEDE00A-CF3D-8717-5D72-AD717C24D99D}"/>
                </a:ext>
              </a:extLst>
            </p:cNvPr>
            <p:cNvSpPr/>
            <p:nvPr/>
          </p:nvSpPr>
          <p:spPr>
            <a:xfrm>
              <a:off x="1166403" y="5430365"/>
              <a:ext cx="238125" cy="227493"/>
            </a:xfrm>
            <a:prstGeom prst="rect">
              <a:avLst/>
            </a:prstGeom>
            <a:solidFill>
              <a:srgbClr val="40588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dirty="0"/>
            </a:p>
          </p:txBody>
        </p:sp>
        <p:sp>
          <p:nvSpPr>
            <p:cNvPr id="30" name="Rectangle 29">
              <a:extLst>
                <a:ext uri="{FF2B5EF4-FFF2-40B4-BE49-F238E27FC236}">
                  <a16:creationId xmlns:a16="http://schemas.microsoft.com/office/drawing/2014/main" id="{B4386E64-94BE-726F-2D78-F7E435074A57}"/>
                </a:ext>
              </a:extLst>
            </p:cNvPr>
            <p:cNvSpPr/>
            <p:nvPr/>
          </p:nvSpPr>
          <p:spPr>
            <a:xfrm>
              <a:off x="1412686" y="5430365"/>
              <a:ext cx="238125" cy="227493"/>
            </a:xfrm>
            <a:prstGeom prst="rect">
              <a:avLst/>
            </a:prstGeom>
            <a:solidFill>
              <a:srgbClr val="40588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dirty="0"/>
            </a:p>
          </p:txBody>
        </p:sp>
      </p:grpSp>
      <p:cxnSp>
        <p:nvCxnSpPr>
          <p:cNvPr id="38" name="Straight Arrow Connector 37">
            <a:extLst>
              <a:ext uri="{FF2B5EF4-FFF2-40B4-BE49-F238E27FC236}">
                <a16:creationId xmlns:a16="http://schemas.microsoft.com/office/drawing/2014/main" id="{7C771806-3BB5-0085-C748-B034FE66FD64}"/>
              </a:ext>
            </a:extLst>
          </p:cNvPr>
          <p:cNvCxnSpPr/>
          <p:nvPr/>
        </p:nvCxnSpPr>
        <p:spPr>
          <a:xfrm flipV="1">
            <a:off x="5422932" y="3409216"/>
            <a:ext cx="502920" cy="23622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48B3CA3-2AC7-54B7-7382-5EA536721D71}"/>
              </a:ext>
            </a:extLst>
          </p:cNvPr>
          <p:cNvCxnSpPr/>
          <p:nvPr/>
        </p:nvCxnSpPr>
        <p:spPr>
          <a:xfrm>
            <a:off x="5422932" y="4139188"/>
            <a:ext cx="502920" cy="185737"/>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2C9A934-3C0E-8ECE-D169-C3F37AA58C57}"/>
              </a:ext>
            </a:extLst>
          </p:cNvPr>
          <p:cNvCxnSpPr/>
          <p:nvPr/>
        </p:nvCxnSpPr>
        <p:spPr>
          <a:xfrm flipV="1">
            <a:off x="7251732" y="2677696"/>
            <a:ext cx="571500" cy="38862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B2124A9F-4395-AC33-CDC9-93529056FDFE}"/>
              </a:ext>
            </a:extLst>
          </p:cNvPr>
          <p:cNvCxnSpPr/>
          <p:nvPr/>
        </p:nvCxnSpPr>
        <p:spPr>
          <a:xfrm>
            <a:off x="7251732" y="3409216"/>
            <a:ext cx="640080" cy="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4ABDA4CC-2CC2-7AB9-38B5-3D3309A3F297}"/>
              </a:ext>
            </a:extLst>
          </p:cNvPr>
          <p:cNvCxnSpPr>
            <a:cxnSpLocks/>
          </p:cNvCxnSpPr>
          <p:nvPr/>
        </p:nvCxnSpPr>
        <p:spPr>
          <a:xfrm>
            <a:off x="6861166" y="4558644"/>
            <a:ext cx="640080" cy="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4E6C98C5-8ACD-803C-F797-1990AEB91C47}"/>
              </a:ext>
            </a:extLst>
          </p:cNvPr>
          <p:cNvCxnSpPr/>
          <p:nvPr/>
        </p:nvCxnSpPr>
        <p:spPr>
          <a:xfrm>
            <a:off x="6861166" y="5056796"/>
            <a:ext cx="640080" cy="42672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F00F7174-AB68-8126-4475-F47154D53630}"/>
              </a:ext>
            </a:extLst>
          </p:cNvPr>
          <p:cNvCxnSpPr/>
          <p:nvPr/>
        </p:nvCxnSpPr>
        <p:spPr>
          <a:xfrm>
            <a:off x="9312663" y="2677696"/>
            <a:ext cx="579864" cy="612945"/>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a16="http://schemas.microsoft.com/office/drawing/2014/main" id="{B80CC735-D16C-F9E0-4BC0-BC5873EA0D7E}"/>
              </a:ext>
            </a:extLst>
          </p:cNvPr>
          <p:cNvCxnSpPr/>
          <p:nvPr/>
        </p:nvCxnSpPr>
        <p:spPr>
          <a:xfrm>
            <a:off x="9230888" y="3671750"/>
            <a:ext cx="661639" cy="133706"/>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3A313EDA-F52C-A767-6527-345DA5D95AEA}"/>
              </a:ext>
            </a:extLst>
          </p:cNvPr>
          <p:cNvCxnSpPr/>
          <p:nvPr/>
        </p:nvCxnSpPr>
        <p:spPr>
          <a:xfrm flipV="1">
            <a:off x="8926088" y="4372907"/>
            <a:ext cx="966439" cy="233719"/>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a:extLst>
              <a:ext uri="{FF2B5EF4-FFF2-40B4-BE49-F238E27FC236}">
                <a16:creationId xmlns:a16="http://schemas.microsoft.com/office/drawing/2014/main" id="{930DB909-9E48-C712-8F17-B007993CC2BB}"/>
              </a:ext>
            </a:extLst>
          </p:cNvPr>
          <p:cNvCxnSpPr/>
          <p:nvPr/>
        </p:nvCxnSpPr>
        <p:spPr>
          <a:xfrm flipV="1">
            <a:off x="9025246" y="5026082"/>
            <a:ext cx="867281" cy="691153"/>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76" name="Title 1">
            <a:extLst>
              <a:ext uri="{FF2B5EF4-FFF2-40B4-BE49-F238E27FC236}">
                <a16:creationId xmlns:a16="http://schemas.microsoft.com/office/drawing/2014/main" id="{DBE251A1-8D5E-98BB-4104-3B1C3B9B245B}"/>
              </a:ext>
            </a:extLst>
          </p:cNvPr>
          <p:cNvSpPr>
            <a:spLocks noGrp="1"/>
          </p:cNvSpPr>
          <p:nvPr>
            <p:ph type="title"/>
          </p:nvPr>
        </p:nvSpPr>
        <p:spPr>
          <a:xfrm>
            <a:off x="838200" y="365125"/>
            <a:ext cx="10515600" cy="1325563"/>
          </a:xfrm>
        </p:spPr>
        <p:txBody>
          <a:bodyPr/>
          <a:lstStyle/>
          <a:p>
            <a:r>
              <a:rPr lang="en-US" dirty="0"/>
              <a:t>Scale-1 vs Scale-m</a:t>
            </a:r>
          </a:p>
        </p:txBody>
      </p:sp>
      <p:sp>
        <p:nvSpPr>
          <p:cNvPr id="2" name="TextBox 1">
            <a:extLst>
              <a:ext uri="{FF2B5EF4-FFF2-40B4-BE49-F238E27FC236}">
                <a16:creationId xmlns:a16="http://schemas.microsoft.com/office/drawing/2014/main" id="{08E9DED8-7AD2-50DB-93E8-3C12BC69D5C8}"/>
              </a:ext>
            </a:extLst>
          </p:cNvPr>
          <p:cNvSpPr txBox="1"/>
          <p:nvPr/>
        </p:nvSpPr>
        <p:spPr>
          <a:xfrm>
            <a:off x="1132723" y="2002699"/>
            <a:ext cx="2084225" cy="707886"/>
          </a:xfrm>
          <a:prstGeom prst="rect">
            <a:avLst/>
          </a:prstGeom>
          <a:noFill/>
        </p:spPr>
        <p:txBody>
          <a:bodyPr wrap="none" rtlCol="0">
            <a:spAutoFit/>
          </a:bodyPr>
          <a:lstStyle/>
          <a:p>
            <a:r>
              <a:rPr lang="en-US" sz="4000" b="1" dirty="0"/>
              <a:t>Mapping</a:t>
            </a:r>
          </a:p>
        </p:txBody>
      </p:sp>
      <p:sp>
        <p:nvSpPr>
          <p:cNvPr id="3" name="Rectangle 2">
            <a:extLst>
              <a:ext uri="{FF2B5EF4-FFF2-40B4-BE49-F238E27FC236}">
                <a16:creationId xmlns:a16="http://schemas.microsoft.com/office/drawing/2014/main" id="{463C653B-236B-3EB8-81EE-0A90641CE520}"/>
              </a:ext>
            </a:extLst>
          </p:cNvPr>
          <p:cNvSpPr/>
          <p:nvPr/>
        </p:nvSpPr>
        <p:spPr>
          <a:xfrm>
            <a:off x="2978316" y="3857201"/>
            <a:ext cx="465560" cy="467438"/>
          </a:xfrm>
          <a:prstGeom prst="rect">
            <a:avLst/>
          </a:prstGeom>
          <a:solidFill>
            <a:srgbClr val="156082">
              <a:alpha val="74902"/>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A</a:t>
            </a:r>
          </a:p>
        </p:txBody>
      </p:sp>
      <p:sp>
        <p:nvSpPr>
          <p:cNvPr id="4" name="Rectangle 3">
            <a:extLst>
              <a:ext uri="{FF2B5EF4-FFF2-40B4-BE49-F238E27FC236}">
                <a16:creationId xmlns:a16="http://schemas.microsoft.com/office/drawing/2014/main" id="{DDAE57D1-438A-7E55-E4C7-961AEF066AA4}"/>
              </a:ext>
            </a:extLst>
          </p:cNvPr>
          <p:cNvSpPr/>
          <p:nvPr/>
        </p:nvSpPr>
        <p:spPr>
          <a:xfrm>
            <a:off x="2978316" y="3183185"/>
            <a:ext cx="465560" cy="467438"/>
          </a:xfrm>
          <a:prstGeom prst="rect">
            <a:avLst/>
          </a:prstGeom>
          <a:solidFill>
            <a:srgbClr val="1F1F26">
              <a:alpha val="74902"/>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S</a:t>
            </a:r>
          </a:p>
        </p:txBody>
      </p:sp>
      <p:sp>
        <p:nvSpPr>
          <p:cNvPr id="5" name="Rectangle 4">
            <a:extLst>
              <a:ext uri="{FF2B5EF4-FFF2-40B4-BE49-F238E27FC236}">
                <a16:creationId xmlns:a16="http://schemas.microsoft.com/office/drawing/2014/main" id="{FE0FC4BB-7D4F-B830-4380-FA6A1BA3D236}"/>
              </a:ext>
            </a:extLst>
          </p:cNvPr>
          <p:cNvSpPr/>
          <p:nvPr/>
        </p:nvSpPr>
        <p:spPr>
          <a:xfrm>
            <a:off x="2978316" y="4525967"/>
            <a:ext cx="465560" cy="467438"/>
          </a:xfrm>
          <a:prstGeom prst="rect">
            <a:avLst/>
          </a:prstGeom>
          <a:solidFill>
            <a:srgbClr val="FF0000">
              <a:alpha val="74902"/>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B</a:t>
            </a:r>
            <a:endParaRPr lang="en-US" dirty="0"/>
          </a:p>
        </p:txBody>
      </p:sp>
      <p:sp>
        <p:nvSpPr>
          <p:cNvPr id="6" name="Rectangle 5">
            <a:extLst>
              <a:ext uri="{FF2B5EF4-FFF2-40B4-BE49-F238E27FC236}">
                <a16:creationId xmlns:a16="http://schemas.microsoft.com/office/drawing/2014/main" id="{E0B7C9D1-DDE2-8D26-8C41-CA7B75EE226E}"/>
              </a:ext>
            </a:extLst>
          </p:cNvPr>
          <p:cNvSpPr/>
          <p:nvPr/>
        </p:nvSpPr>
        <p:spPr>
          <a:xfrm>
            <a:off x="2978316" y="5190420"/>
            <a:ext cx="465560" cy="467438"/>
          </a:xfrm>
          <a:prstGeom prst="rect">
            <a:avLst/>
          </a:prstGeom>
          <a:solidFill>
            <a:srgbClr val="002060">
              <a:alpha val="74902"/>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C</a:t>
            </a:r>
            <a:endParaRPr lang="en-US" dirty="0"/>
          </a:p>
        </p:txBody>
      </p:sp>
      <p:cxnSp>
        <p:nvCxnSpPr>
          <p:cNvPr id="34" name="Straight Arrow Connector 33">
            <a:extLst>
              <a:ext uri="{FF2B5EF4-FFF2-40B4-BE49-F238E27FC236}">
                <a16:creationId xmlns:a16="http://schemas.microsoft.com/office/drawing/2014/main" id="{CD1097D1-0F54-AE60-1DF3-291BD524571D}"/>
              </a:ext>
            </a:extLst>
          </p:cNvPr>
          <p:cNvCxnSpPr/>
          <p:nvPr/>
        </p:nvCxnSpPr>
        <p:spPr>
          <a:xfrm>
            <a:off x="1918010" y="3429000"/>
            <a:ext cx="728546" cy="0"/>
          </a:xfrm>
          <a:prstGeom prst="straightConnector1">
            <a:avLst/>
          </a:prstGeom>
          <a:ln w="76200">
            <a:solidFill>
              <a:srgbClr val="1F1F26"/>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CBEDF8EE-6FFB-B90E-2C35-F539E2DBC181}"/>
              </a:ext>
            </a:extLst>
          </p:cNvPr>
          <p:cNvCxnSpPr/>
          <p:nvPr/>
        </p:nvCxnSpPr>
        <p:spPr>
          <a:xfrm>
            <a:off x="1918010" y="4115027"/>
            <a:ext cx="728546" cy="0"/>
          </a:xfrm>
          <a:prstGeom prst="straightConnector1">
            <a:avLst/>
          </a:prstGeom>
          <a:ln w="76200">
            <a:solidFill>
              <a:srgbClr val="1F1F26"/>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D1654279-8E5D-649D-34FD-D6BA539353AB}"/>
              </a:ext>
            </a:extLst>
          </p:cNvPr>
          <p:cNvCxnSpPr/>
          <p:nvPr/>
        </p:nvCxnSpPr>
        <p:spPr>
          <a:xfrm>
            <a:off x="1918010" y="4786355"/>
            <a:ext cx="728546" cy="0"/>
          </a:xfrm>
          <a:prstGeom prst="straightConnector1">
            <a:avLst/>
          </a:prstGeom>
          <a:ln w="76200">
            <a:solidFill>
              <a:srgbClr val="1F1F26"/>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AC9CE1C5-1BE6-54C0-F53E-3EBB0BD2A391}"/>
              </a:ext>
            </a:extLst>
          </p:cNvPr>
          <p:cNvCxnSpPr/>
          <p:nvPr/>
        </p:nvCxnSpPr>
        <p:spPr>
          <a:xfrm>
            <a:off x="1918010" y="5413638"/>
            <a:ext cx="728546" cy="0"/>
          </a:xfrm>
          <a:prstGeom prst="straightConnector1">
            <a:avLst/>
          </a:prstGeom>
          <a:ln w="76200">
            <a:solidFill>
              <a:srgbClr val="1F1F26"/>
            </a:solidFill>
            <a:tailEnd type="triangle"/>
          </a:ln>
        </p:spPr>
        <p:style>
          <a:lnRef idx="1">
            <a:schemeClr val="accent1"/>
          </a:lnRef>
          <a:fillRef idx="0">
            <a:schemeClr val="accent1"/>
          </a:fillRef>
          <a:effectRef idx="0">
            <a:schemeClr val="accent1"/>
          </a:effectRef>
          <a:fontRef idx="minor">
            <a:schemeClr val="tx1"/>
          </a:fontRef>
        </p:style>
      </p:cxnSp>
      <p:grpSp>
        <p:nvGrpSpPr>
          <p:cNvPr id="48" name="Group 47">
            <a:extLst>
              <a:ext uri="{FF2B5EF4-FFF2-40B4-BE49-F238E27FC236}">
                <a16:creationId xmlns:a16="http://schemas.microsoft.com/office/drawing/2014/main" id="{C9C7804D-615B-CFEF-D32E-831CAED9F381}"/>
              </a:ext>
            </a:extLst>
          </p:cNvPr>
          <p:cNvGrpSpPr/>
          <p:nvPr/>
        </p:nvGrpSpPr>
        <p:grpSpPr>
          <a:xfrm>
            <a:off x="6113381" y="3180749"/>
            <a:ext cx="484408" cy="454986"/>
            <a:chOff x="1160828" y="3201507"/>
            <a:chExt cx="484408" cy="454986"/>
          </a:xfrm>
        </p:grpSpPr>
        <p:sp>
          <p:nvSpPr>
            <p:cNvPr id="52" name="Rectangle 51">
              <a:extLst>
                <a:ext uri="{FF2B5EF4-FFF2-40B4-BE49-F238E27FC236}">
                  <a16:creationId xmlns:a16="http://schemas.microsoft.com/office/drawing/2014/main" id="{3AB8998E-2A3B-1D3E-E733-0823D0C9F154}"/>
                </a:ext>
              </a:extLst>
            </p:cNvPr>
            <p:cNvSpPr/>
            <p:nvPr/>
          </p:nvSpPr>
          <p:spPr>
            <a:xfrm>
              <a:off x="1160828" y="3201507"/>
              <a:ext cx="238125" cy="227493"/>
            </a:xfrm>
            <a:prstGeom prst="rect">
              <a:avLst/>
            </a:prstGeom>
            <a:solidFill>
              <a:srgbClr val="1F1F26">
                <a:alpha val="74902"/>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54" name="Rectangle 53">
              <a:extLst>
                <a:ext uri="{FF2B5EF4-FFF2-40B4-BE49-F238E27FC236}">
                  <a16:creationId xmlns:a16="http://schemas.microsoft.com/office/drawing/2014/main" id="{0DBB9F57-67AE-6A83-41CB-EA1B1041568A}"/>
                </a:ext>
              </a:extLst>
            </p:cNvPr>
            <p:cNvSpPr/>
            <p:nvPr/>
          </p:nvSpPr>
          <p:spPr>
            <a:xfrm>
              <a:off x="1407111" y="3201507"/>
              <a:ext cx="238125" cy="227493"/>
            </a:xfrm>
            <a:prstGeom prst="rect">
              <a:avLst/>
            </a:prstGeom>
            <a:solidFill>
              <a:srgbClr val="1F1F26">
                <a:alpha val="74902"/>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dirty="0"/>
            </a:p>
          </p:txBody>
        </p:sp>
        <p:sp>
          <p:nvSpPr>
            <p:cNvPr id="57" name="Rectangle 56">
              <a:extLst>
                <a:ext uri="{FF2B5EF4-FFF2-40B4-BE49-F238E27FC236}">
                  <a16:creationId xmlns:a16="http://schemas.microsoft.com/office/drawing/2014/main" id="{86BED39E-D378-2881-9FCE-40E8825678D8}"/>
                </a:ext>
              </a:extLst>
            </p:cNvPr>
            <p:cNvSpPr/>
            <p:nvPr/>
          </p:nvSpPr>
          <p:spPr>
            <a:xfrm>
              <a:off x="1160828" y="3429000"/>
              <a:ext cx="238125" cy="227493"/>
            </a:xfrm>
            <a:prstGeom prst="rect">
              <a:avLst/>
            </a:prstGeom>
            <a:solidFill>
              <a:srgbClr val="1F1F26">
                <a:alpha val="74902"/>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dirty="0"/>
            </a:p>
          </p:txBody>
        </p:sp>
        <p:sp>
          <p:nvSpPr>
            <p:cNvPr id="67" name="Rectangle 66">
              <a:extLst>
                <a:ext uri="{FF2B5EF4-FFF2-40B4-BE49-F238E27FC236}">
                  <a16:creationId xmlns:a16="http://schemas.microsoft.com/office/drawing/2014/main" id="{1F012B04-A145-5B8C-9B69-9DAB208C5E7A}"/>
                </a:ext>
              </a:extLst>
            </p:cNvPr>
            <p:cNvSpPr/>
            <p:nvPr/>
          </p:nvSpPr>
          <p:spPr>
            <a:xfrm>
              <a:off x="1407111" y="3429000"/>
              <a:ext cx="238125" cy="227493"/>
            </a:xfrm>
            <a:prstGeom prst="rect">
              <a:avLst/>
            </a:prstGeom>
            <a:solidFill>
              <a:srgbClr val="1F1F26">
                <a:alpha val="74902"/>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dirty="0"/>
            </a:p>
          </p:txBody>
        </p:sp>
      </p:grpSp>
      <p:grpSp>
        <p:nvGrpSpPr>
          <p:cNvPr id="69" name="Group 68">
            <a:extLst>
              <a:ext uri="{FF2B5EF4-FFF2-40B4-BE49-F238E27FC236}">
                <a16:creationId xmlns:a16="http://schemas.microsoft.com/office/drawing/2014/main" id="{C825236E-F9A4-CFAC-E948-645C0D87A497}"/>
              </a:ext>
            </a:extLst>
          </p:cNvPr>
          <p:cNvGrpSpPr/>
          <p:nvPr/>
        </p:nvGrpSpPr>
        <p:grpSpPr>
          <a:xfrm>
            <a:off x="6117460" y="4090920"/>
            <a:ext cx="484408" cy="454986"/>
            <a:chOff x="1160828" y="3201507"/>
            <a:chExt cx="484408" cy="454986"/>
          </a:xfrm>
        </p:grpSpPr>
        <p:sp>
          <p:nvSpPr>
            <p:cNvPr id="71" name="Rectangle 70">
              <a:extLst>
                <a:ext uri="{FF2B5EF4-FFF2-40B4-BE49-F238E27FC236}">
                  <a16:creationId xmlns:a16="http://schemas.microsoft.com/office/drawing/2014/main" id="{3C02052F-BE18-B7B2-6782-675828148ADC}"/>
                </a:ext>
              </a:extLst>
            </p:cNvPr>
            <p:cNvSpPr/>
            <p:nvPr/>
          </p:nvSpPr>
          <p:spPr>
            <a:xfrm>
              <a:off x="1160828" y="3201507"/>
              <a:ext cx="238125" cy="227493"/>
            </a:xfrm>
            <a:prstGeom prst="rect">
              <a:avLst/>
            </a:prstGeom>
            <a:solidFill>
              <a:srgbClr val="1F1F26">
                <a:alpha val="74902"/>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73" name="Rectangle 72">
              <a:extLst>
                <a:ext uri="{FF2B5EF4-FFF2-40B4-BE49-F238E27FC236}">
                  <a16:creationId xmlns:a16="http://schemas.microsoft.com/office/drawing/2014/main" id="{8631BC35-EE0E-841F-5101-7D27453A9B79}"/>
                </a:ext>
              </a:extLst>
            </p:cNvPr>
            <p:cNvSpPr/>
            <p:nvPr/>
          </p:nvSpPr>
          <p:spPr>
            <a:xfrm>
              <a:off x="1407111" y="3201507"/>
              <a:ext cx="238125" cy="227493"/>
            </a:xfrm>
            <a:prstGeom prst="rect">
              <a:avLst/>
            </a:prstGeom>
            <a:solidFill>
              <a:srgbClr val="1F1F26">
                <a:alpha val="74902"/>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dirty="0"/>
            </a:p>
          </p:txBody>
        </p:sp>
        <p:sp>
          <p:nvSpPr>
            <p:cNvPr id="75" name="Rectangle 74">
              <a:extLst>
                <a:ext uri="{FF2B5EF4-FFF2-40B4-BE49-F238E27FC236}">
                  <a16:creationId xmlns:a16="http://schemas.microsoft.com/office/drawing/2014/main" id="{893988D3-21FA-205F-C3A5-455569C389F2}"/>
                </a:ext>
              </a:extLst>
            </p:cNvPr>
            <p:cNvSpPr/>
            <p:nvPr/>
          </p:nvSpPr>
          <p:spPr>
            <a:xfrm>
              <a:off x="1160828" y="3429000"/>
              <a:ext cx="238125" cy="227493"/>
            </a:xfrm>
            <a:prstGeom prst="rect">
              <a:avLst/>
            </a:prstGeom>
            <a:solidFill>
              <a:srgbClr val="1F1F26">
                <a:alpha val="74902"/>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dirty="0"/>
            </a:p>
          </p:txBody>
        </p:sp>
        <p:sp>
          <p:nvSpPr>
            <p:cNvPr id="77" name="Rectangle 76">
              <a:extLst>
                <a:ext uri="{FF2B5EF4-FFF2-40B4-BE49-F238E27FC236}">
                  <a16:creationId xmlns:a16="http://schemas.microsoft.com/office/drawing/2014/main" id="{2F06A2B2-2DDA-41C3-893F-37BFB47F159B}"/>
                </a:ext>
              </a:extLst>
            </p:cNvPr>
            <p:cNvSpPr/>
            <p:nvPr/>
          </p:nvSpPr>
          <p:spPr>
            <a:xfrm>
              <a:off x="1407111" y="3429000"/>
              <a:ext cx="238125" cy="227493"/>
            </a:xfrm>
            <a:prstGeom prst="rect">
              <a:avLst/>
            </a:prstGeom>
            <a:solidFill>
              <a:srgbClr val="1F1F26">
                <a:alpha val="74902"/>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dirty="0"/>
            </a:p>
          </p:txBody>
        </p:sp>
      </p:grpSp>
      <p:grpSp>
        <p:nvGrpSpPr>
          <p:cNvPr id="78" name="Group 77">
            <a:extLst>
              <a:ext uri="{FF2B5EF4-FFF2-40B4-BE49-F238E27FC236}">
                <a16:creationId xmlns:a16="http://schemas.microsoft.com/office/drawing/2014/main" id="{7CBEDF0F-8651-712C-EBD2-11531910F290}"/>
              </a:ext>
            </a:extLst>
          </p:cNvPr>
          <p:cNvGrpSpPr/>
          <p:nvPr/>
        </p:nvGrpSpPr>
        <p:grpSpPr>
          <a:xfrm>
            <a:off x="6605947" y="3180749"/>
            <a:ext cx="484408" cy="454986"/>
            <a:chOff x="1160828" y="3882879"/>
            <a:chExt cx="484408" cy="454986"/>
          </a:xfrm>
        </p:grpSpPr>
        <p:sp>
          <p:nvSpPr>
            <p:cNvPr id="79" name="Rectangle 78">
              <a:extLst>
                <a:ext uri="{FF2B5EF4-FFF2-40B4-BE49-F238E27FC236}">
                  <a16:creationId xmlns:a16="http://schemas.microsoft.com/office/drawing/2014/main" id="{DC507EBD-E329-01FC-BAC6-76210C9E679D}"/>
                </a:ext>
              </a:extLst>
            </p:cNvPr>
            <p:cNvSpPr/>
            <p:nvPr/>
          </p:nvSpPr>
          <p:spPr>
            <a:xfrm>
              <a:off x="1160828" y="3882879"/>
              <a:ext cx="238125" cy="227493"/>
            </a:xfrm>
            <a:prstGeom prst="rect">
              <a:avLst/>
            </a:prstGeom>
            <a:solidFill>
              <a:srgbClr val="5088A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80" name="Rectangle 79">
              <a:extLst>
                <a:ext uri="{FF2B5EF4-FFF2-40B4-BE49-F238E27FC236}">
                  <a16:creationId xmlns:a16="http://schemas.microsoft.com/office/drawing/2014/main" id="{B7CBF122-A6E6-0BEC-D48A-E91CF64CC576}"/>
                </a:ext>
              </a:extLst>
            </p:cNvPr>
            <p:cNvSpPr/>
            <p:nvPr/>
          </p:nvSpPr>
          <p:spPr>
            <a:xfrm>
              <a:off x="1407111" y="3882879"/>
              <a:ext cx="238125" cy="227493"/>
            </a:xfrm>
            <a:prstGeom prst="rect">
              <a:avLst/>
            </a:prstGeom>
            <a:solidFill>
              <a:srgbClr val="5088A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dirty="0"/>
            </a:p>
          </p:txBody>
        </p:sp>
        <p:sp>
          <p:nvSpPr>
            <p:cNvPr id="81" name="Rectangle 80">
              <a:extLst>
                <a:ext uri="{FF2B5EF4-FFF2-40B4-BE49-F238E27FC236}">
                  <a16:creationId xmlns:a16="http://schemas.microsoft.com/office/drawing/2014/main" id="{7BADD556-2E9D-26DC-E623-BDA623797EE7}"/>
                </a:ext>
              </a:extLst>
            </p:cNvPr>
            <p:cNvSpPr/>
            <p:nvPr/>
          </p:nvSpPr>
          <p:spPr>
            <a:xfrm>
              <a:off x="1160828" y="4110372"/>
              <a:ext cx="238125" cy="227493"/>
            </a:xfrm>
            <a:prstGeom prst="rect">
              <a:avLst/>
            </a:prstGeom>
            <a:solidFill>
              <a:srgbClr val="5088A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dirty="0"/>
            </a:p>
          </p:txBody>
        </p:sp>
        <p:sp>
          <p:nvSpPr>
            <p:cNvPr id="82" name="Rectangle 81">
              <a:extLst>
                <a:ext uri="{FF2B5EF4-FFF2-40B4-BE49-F238E27FC236}">
                  <a16:creationId xmlns:a16="http://schemas.microsoft.com/office/drawing/2014/main" id="{4F87F33D-3F64-F017-CFC3-22DCEB131E89}"/>
                </a:ext>
              </a:extLst>
            </p:cNvPr>
            <p:cNvSpPr/>
            <p:nvPr/>
          </p:nvSpPr>
          <p:spPr>
            <a:xfrm>
              <a:off x="1407111" y="4110372"/>
              <a:ext cx="238125" cy="227493"/>
            </a:xfrm>
            <a:prstGeom prst="rect">
              <a:avLst/>
            </a:prstGeom>
            <a:solidFill>
              <a:srgbClr val="5088A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dirty="0"/>
            </a:p>
          </p:txBody>
        </p:sp>
      </p:grpSp>
      <p:grpSp>
        <p:nvGrpSpPr>
          <p:cNvPr id="83" name="Group 82">
            <a:extLst>
              <a:ext uri="{FF2B5EF4-FFF2-40B4-BE49-F238E27FC236}">
                <a16:creationId xmlns:a16="http://schemas.microsoft.com/office/drawing/2014/main" id="{1987451B-396F-B54A-D757-675BA9D23394}"/>
              </a:ext>
            </a:extLst>
          </p:cNvPr>
          <p:cNvGrpSpPr/>
          <p:nvPr/>
        </p:nvGrpSpPr>
        <p:grpSpPr>
          <a:xfrm>
            <a:off x="6117460" y="4546105"/>
            <a:ext cx="484408" cy="454986"/>
            <a:chOff x="1160828" y="4558862"/>
            <a:chExt cx="484408" cy="454986"/>
          </a:xfrm>
        </p:grpSpPr>
        <p:sp>
          <p:nvSpPr>
            <p:cNvPr id="84" name="Rectangle 83">
              <a:extLst>
                <a:ext uri="{FF2B5EF4-FFF2-40B4-BE49-F238E27FC236}">
                  <a16:creationId xmlns:a16="http://schemas.microsoft.com/office/drawing/2014/main" id="{B1F6C624-56AA-7D62-931E-F109916082FB}"/>
                </a:ext>
              </a:extLst>
            </p:cNvPr>
            <p:cNvSpPr/>
            <p:nvPr/>
          </p:nvSpPr>
          <p:spPr>
            <a:xfrm>
              <a:off x="1160828" y="4558862"/>
              <a:ext cx="238125" cy="227493"/>
            </a:xfrm>
            <a:prstGeom prst="rect">
              <a:avLst/>
            </a:prstGeom>
            <a:solidFill>
              <a:srgbClr val="FF404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85" name="Rectangle 84">
              <a:extLst>
                <a:ext uri="{FF2B5EF4-FFF2-40B4-BE49-F238E27FC236}">
                  <a16:creationId xmlns:a16="http://schemas.microsoft.com/office/drawing/2014/main" id="{25503B82-730F-E8E8-36DF-5BA0ABD832C7}"/>
                </a:ext>
              </a:extLst>
            </p:cNvPr>
            <p:cNvSpPr/>
            <p:nvPr/>
          </p:nvSpPr>
          <p:spPr>
            <a:xfrm>
              <a:off x="1407111" y="4558862"/>
              <a:ext cx="238125" cy="227493"/>
            </a:xfrm>
            <a:prstGeom prst="rect">
              <a:avLst/>
            </a:prstGeom>
            <a:solidFill>
              <a:srgbClr val="FF404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dirty="0"/>
            </a:p>
          </p:txBody>
        </p:sp>
        <p:sp>
          <p:nvSpPr>
            <p:cNvPr id="86" name="Rectangle 85">
              <a:extLst>
                <a:ext uri="{FF2B5EF4-FFF2-40B4-BE49-F238E27FC236}">
                  <a16:creationId xmlns:a16="http://schemas.microsoft.com/office/drawing/2014/main" id="{0935ADD7-F2DA-9D9C-8B94-CDE4425FADFC}"/>
                </a:ext>
              </a:extLst>
            </p:cNvPr>
            <p:cNvSpPr/>
            <p:nvPr/>
          </p:nvSpPr>
          <p:spPr>
            <a:xfrm>
              <a:off x="1160828" y="4786355"/>
              <a:ext cx="238125" cy="227493"/>
            </a:xfrm>
            <a:prstGeom prst="rect">
              <a:avLst/>
            </a:prstGeom>
            <a:solidFill>
              <a:srgbClr val="FF404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dirty="0"/>
            </a:p>
          </p:txBody>
        </p:sp>
        <p:sp>
          <p:nvSpPr>
            <p:cNvPr id="87" name="Rectangle 86">
              <a:extLst>
                <a:ext uri="{FF2B5EF4-FFF2-40B4-BE49-F238E27FC236}">
                  <a16:creationId xmlns:a16="http://schemas.microsoft.com/office/drawing/2014/main" id="{B71CD246-6955-E395-94DA-324E0260AF40}"/>
                </a:ext>
              </a:extLst>
            </p:cNvPr>
            <p:cNvSpPr/>
            <p:nvPr/>
          </p:nvSpPr>
          <p:spPr>
            <a:xfrm>
              <a:off x="1407111" y="4786355"/>
              <a:ext cx="238125" cy="227493"/>
            </a:xfrm>
            <a:prstGeom prst="rect">
              <a:avLst/>
            </a:prstGeom>
            <a:solidFill>
              <a:srgbClr val="FF404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dirty="0"/>
            </a:p>
          </p:txBody>
        </p:sp>
      </p:grpSp>
      <p:grpSp>
        <p:nvGrpSpPr>
          <p:cNvPr id="88" name="Group 87">
            <a:extLst>
              <a:ext uri="{FF2B5EF4-FFF2-40B4-BE49-F238E27FC236}">
                <a16:creationId xmlns:a16="http://schemas.microsoft.com/office/drawing/2014/main" id="{CF9A28FD-E8CF-4411-C0A9-C39B4C7BE7DE}"/>
              </a:ext>
            </a:extLst>
          </p:cNvPr>
          <p:cNvGrpSpPr/>
          <p:nvPr/>
        </p:nvGrpSpPr>
        <p:grpSpPr>
          <a:xfrm>
            <a:off x="8050118" y="1980832"/>
            <a:ext cx="484408" cy="454986"/>
            <a:chOff x="1160828" y="3201507"/>
            <a:chExt cx="484408" cy="454986"/>
          </a:xfrm>
        </p:grpSpPr>
        <p:sp>
          <p:nvSpPr>
            <p:cNvPr id="89" name="Rectangle 88">
              <a:extLst>
                <a:ext uri="{FF2B5EF4-FFF2-40B4-BE49-F238E27FC236}">
                  <a16:creationId xmlns:a16="http://schemas.microsoft.com/office/drawing/2014/main" id="{B0DB1E6B-85EC-C6CA-2F88-1BAD27CCCB87}"/>
                </a:ext>
              </a:extLst>
            </p:cNvPr>
            <p:cNvSpPr/>
            <p:nvPr/>
          </p:nvSpPr>
          <p:spPr>
            <a:xfrm>
              <a:off x="1160828" y="3201507"/>
              <a:ext cx="238125" cy="227493"/>
            </a:xfrm>
            <a:prstGeom prst="rect">
              <a:avLst/>
            </a:prstGeom>
            <a:solidFill>
              <a:srgbClr val="1F1F26">
                <a:alpha val="74902"/>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90" name="Rectangle 89">
              <a:extLst>
                <a:ext uri="{FF2B5EF4-FFF2-40B4-BE49-F238E27FC236}">
                  <a16:creationId xmlns:a16="http://schemas.microsoft.com/office/drawing/2014/main" id="{7DBA7B1B-5611-A7D9-D558-C0F6ABC2C9E7}"/>
                </a:ext>
              </a:extLst>
            </p:cNvPr>
            <p:cNvSpPr/>
            <p:nvPr/>
          </p:nvSpPr>
          <p:spPr>
            <a:xfrm>
              <a:off x="1407111" y="3201507"/>
              <a:ext cx="238125" cy="227493"/>
            </a:xfrm>
            <a:prstGeom prst="rect">
              <a:avLst/>
            </a:prstGeom>
            <a:solidFill>
              <a:srgbClr val="1F1F26">
                <a:alpha val="74902"/>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dirty="0"/>
            </a:p>
          </p:txBody>
        </p:sp>
        <p:sp>
          <p:nvSpPr>
            <p:cNvPr id="91" name="Rectangle 90">
              <a:extLst>
                <a:ext uri="{FF2B5EF4-FFF2-40B4-BE49-F238E27FC236}">
                  <a16:creationId xmlns:a16="http://schemas.microsoft.com/office/drawing/2014/main" id="{20A9760F-15A3-D3F5-5E65-F3F0408B1ADF}"/>
                </a:ext>
              </a:extLst>
            </p:cNvPr>
            <p:cNvSpPr/>
            <p:nvPr/>
          </p:nvSpPr>
          <p:spPr>
            <a:xfrm>
              <a:off x="1160828" y="3429000"/>
              <a:ext cx="238125" cy="227493"/>
            </a:xfrm>
            <a:prstGeom prst="rect">
              <a:avLst/>
            </a:prstGeom>
            <a:solidFill>
              <a:srgbClr val="1F1F26">
                <a:alpha val="74902"/>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dirty="0"/>
            </a:p>
          </p:txBody>
        </p:sp>
        <p:sp>
          <p:nvSpPr>
            <p:cNvPr id="92" name="Rectangle 91">
              <a:extLst>
                <a:ext uri="{FF2B5EF4-FFF2-40B4-BE49-F238E27FC236}">
                  <a16:creationId xmlns:a16="http://schemas.microsoft.com/office/drawing/2014/main" id="{AB4B96EA-6FEB-94D0-ED32-D1CB9D8B66D9}"/>
                </a:ext>
              </a:extLst>
            </p:cNvPr>
            <p:cNvSpPr/>
            <p:nvPr/>
          </p:nvSpPr>
          <p:spPr>
            <a:xfrm>
              <a:off x="1407111" y="3429000"/>
              <a:ext cx="238125" cy="227493"/>
            </a:xfrm>
            <a:prstGeom prst="rect">
              <a:avLst/>
            </a:prstGeom>
            <a:solidFill>
              <a:srgbClr val="1F1F26">
                <a:alpha val="74902"/>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dirty="0"/>
            </a:p>
          </p:txBody>
        </p:sp>
      </p:grpSp>
      <p:grpSp>
        <p:nvGrpSpPr>
          <p:cNvPr id="93" name="Group 92">
            <a:extLst>
              <a:ext uri="{FF2B5EF4-FFF2-40B4-BE49-F238E27FC236}">
                <a16:creationId xmlns:a16="http://schemas.microsoft.com/office/drawing/2014/main" id="{DFC9C72C-1546-A85C-A507-289A1E2B31F6}"/>
              </a:ext>
            </a:extLst>
          </p:cNvPr>
          <p:cNvGrpSpPr/>
          <p:nvPr/>
        </p:nvGrpSpPr>
        <p:grpSpPr>
          <a:xfrm>
            <a:off x="8534132" y="1980832"/>
            <a:ext cx="484408" cy="454986"/>
            <a:chOff x="1160828" y="3882879"/>
            <a:chExt cx="484408" cy="454986"/>
          </a:xfrm>
        </p:grpSpPr>
        <p:sp>
          <p:nvSpPr>
            <p:cNvPr id="94" name="Rectangle 93">
              <a:extLst>
                <a:ext uri="{FF2B5EF4-FFF2-40B4-BE49-F238E27FC236}">
                  <a16:creationId xmlns:a16="http://schemas.microsoft.com/office/drawing/2014/main" id="{6E956092-2D94-5352-62F4-07EF22D48E51}"/>
                </a:ext>
              </a:extLst>
            </p:cNvPr>
            <p:cNvSpPr/>
            <p:nvPr/>
          </p:nvSpPr>
          <p:spPr>
            <a:xfrm>
              <a:off x="1160828" y="3882879"/>
              <a:ext cx="238125" cy="227493"/>
            </a:xfrm>
            <a:prstGeom prst="rect">
              <a:avLst/>
            </a:prstGeom>
            <a:solidFill>
              <a:srgbClr val="5088A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95" name="Rectangle 94">
              <a:extLst>
                <a:ext uri="{FF2B5EF4-FFF2-40B4-BE49-F238E27FC236}">
                  <a16:creationId xmlns:a16="http://schemas.microsoft.com/office/drawing/2014/main" id="{DD4FB229-12F8-E7C0-1E8F-0C67D7C4DC04}"/>
                </a:ext>
              </a:extLst>
            </p:cNvPr>
            <p:cNvSpPr/>
            <p:nvPr/>
          </p:nvSpPr>
          <p:spPr>
            <a:xfrm>
              <a:off x="1407111" y="3882879"/>
              <a:ext cx="238125" cy="227493"/>
            </a:xfrm>
            <a:prstGeom prst="rect">
              <a:avLst/>
            </a:prstGeom>
            <a:solidFill>
              <a:srgbClr val="5088A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dirty="0"/>
            </a:p>
          </p:txBody>
        </p:sp>
        <p:sp>
          <p:nvSpPr>
            <p:cNvPr id="96" name="Rectangle 95">
              <a:extLst>
                <a:ext uri="{FF2B5EF4-FFF2-40B4-BE49-F238E27FC236}">
                  <a16:creationId xmlns:a16="http://schemas.microsoft.com/office/drawing/2014/main" id="{52C12C66-5091-9C95-B5B1-497733D3E761}"/>
                </a:ext>
              </a:extLst>
            </p:cNvPr>
            <p:cNvSpPr/>
            <p:nvPr/>
          </p:nvSpPr>
          <p:spPr>
            <a:xfrm>
              <a:off x="1160828" y="4110372"/>
              <a:ext cx="238125" cy="227493"/>
            </a:xfrm>
            <a:prstGeom prst="rect">
              <a:avLst/>
            </a:prstGeom>
            <a:solidFill>
              <a:srgbClr val="5088A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dirty="0"/>
            </a:p>
          </p:txBody>
        </p:sp>
        <p:sp>
          <p:nvSpPr>
            <p:cNvPr id="97" name="Rectangle 96">
              <a:extLst>
                <a:ext uri="{FF2B5EF4-FFF2-40B4-BE49-F238E27FC236}">
                  <a16:creationId xmlns:a16="http://schemas.microsoft.com/office/drawing/2014/main" id="{6C874699-04CD-0B55-9081-D56C2D4203DE}"/>
                </a:ext>
              </a:extLst>
            </p:cNvPr>
            <p:cNvSpPr/>
            <p:nvPr/>
          </p:nvSpPr>
          <p:spPr>
            <a:xfrm>
              <a:off x="1407111" y="4110372"/>
              <a:ext cx="238125" cy="227493"/>
            </a:xfrm>
            <a:prstGeom prst="rect">
              <a:avLst/>
            </a:prstGeom>
            <a:solidFill>
              <a:srgbClr val="5088A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dirty="0"/>
            </a:p>
          </p:txBody>
        </p:sp>
      </p:grpSp>
      <p:grpSp>
        <p:nvGrpSpPr>
          <p:cNvPr id="98" name="Group 97">
            <a:extLst>
              <a:ext uri="{FF2B5EF4-FFF2-40B4-BE49-F238E27FC236}">
                <a16:creationId xmlns:a16="http://schemas.microsoft.com/office/drawing/2014/main" id="{E53E7DB2-6EC4-1855-8709-A9D9DF781B00}"/>
              </a:ext>
            </a:extLst>
          </p:cNvPr>
          <p:cNvGrpSpPr/>
          <p:nvPr/>
        </p:nvGrpSpPr>
        <p:grpSpPr>
          <a:xfrm>
            <a:off x="8050241" y="2435818"/>
            <a:ext cx="484408" cy="454986"/>
            <a:chOff x="1160828" y="4558862"/>
            <a:chExt cx="484408" cy="454986"/>
          </a:xfrm>
        </p:grpSpPr>
        <p:sp>
          <p:nvSpPr>
            <p:cNvPr id="99" name="Rectangle 98">
              <a:extLst>
                <a:ext uri="{FF2B5EF4-FFF2-40B4-BE49-F238E27FC236}">
                  <a16:creationId xmlns:a16="http://schemas.microsoft.com/office/drawing/2014/main" id="{32F38B6A-6697-0133-7AC5-059500575F0B}"/>
                </a:ext>
              </a:extLst>
            </p:cNvPr>
            <p:cNvSpPr/>
            <p:nvPr/>
          </p:nvSpPr>
          <p:spPr>
            <a:xfrm>
              <a:off x="1160828" y="4558862"/>
              <a:ext cx="238125" cy="227493"/>
            </a:xfrm>
            <a:prstGeom prst="rect">
              <a:avLst/>
            </a:prstGeom>
            <a:solidFill>
              <a:srgbClr val="FF404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100" name="Rectangle 99">
              <a:extLst>
                <a:ext uri="{FF2B5EF4-FFF2-40B4-BE49-F238E27FC236}">
                  <a16:creationId xmlns:a16="http://schemas.microsoft.com/office/drawing/2014/main" id="{0F19D425-6EA5-1E76-8971-264D14A4A8AA}"/>
                </a:ext>
              </a:extLst>
            </p:cNvPr>
            <p:cNvSpPr/>
            <p:nvPr/>
          </p:nvSpPr>
          <p:spPr>
            <a:xfrm>
              <a:off x="1407111" y="4558862"/>
              <a:ext cx="238125" cy="227493"/>
            </a:xfrm>
            <a:prstGeom prst="rect">
              <a:avLst/>
            </a:prstGeom>
            <a:solidFill>
              <a:srgbClr val="FF404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dirty="0"/>
            </a:p>
          </p:txBody>
        </p:sp>
        <p:sp>
          <p:nvSpPr>
            <p:cNvPr id="101" name="Rectangle 100">
              <a:extLst>
                <a:ext uri="{FF2B5EF4-FFF2-40B4-BE49-F238E27FC236}">
                  <a16:creationId xmlns:a16="http://schemas.microsoft.com/office/drawing/2014/main" id="{E657567A-8248-9C60-92A9-8C573450E8B1}"/>
                </a:ext>
              </a:extLst>
            </p:cNvPr>
            <p:cNvSpPr/>
            <p:nvPr/>
          </p:nvSpPr>
          <p:spPr>
            <a:xfrm>
              <a:off x="1160828" y="4786355"/>
              <a:ext cx="238125" cy="227493"/>
            </a:xfrm>
            <a:prstGeom prst="rect">
              <a:avLst/>
            </a:prstGeom>
            <a:solidFill>
              <a:srgbClr val="FF404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dirty="0"/>
            </a:p>
          </p:txBody>
        </p:sp>
        <p:sp>
          <p:nvSpPr>
            <p:cNvPr id="102" name="Rectangle 101">
              <a:extLst>
                <a:ext uri="{FF2B5EF4-FFF2-40B4-BE49-F238E27FC236}">
                  <a16:creationId xmlns:a16="http://schemas.microsoft.com/office/drawing/2014/main" id="{E91ABE98-C15F-14F2-C9BD-714DB374BE43}"/>
                </a:ext>
              </a:extLst>
            </p:cNvPr>
            <p:cNvSpPr/>
            <p:nvPr/>
          </p:nvSpPr>
          <p:spPr>
            <a:xfrm>
              <a:off x="1407111" y="4786355"/>
              <a:ext cx="238125" cy="227493"/>
            </a:xfrm>
            <a:prstGeom prst="rect">
              <a:avLst/>
            </a:prstGeom>
            <a:solidFill>
              <a:srgbClr val="FF404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dirty="0"/>
            </a:p>
          </p:txBody>
        </p:sp>
      </p:grpSp>
      <p:grpSp>
        <p:nvGrpSpPr>
          <p:cNvPr id="103" name="Group 102">
            <a:extLst>
              <a:ext uri="{FF2B5EF4-FFF2-40B4-BE49-F238E27FC236}">
                <a16:creationId xmlns:a16="http://schemas.microsoft.com/office/drawing/2014/main" id="{2C6E6583-0C3F-2F1C-A9CC-FF99D9C4BE01}"/>
              </a:ext>
            </a:extLst>
          </p:cNvPr>
          <p:cNvGrpSpPr/>
          <p:nvPr/>
        </p:nvGrpSpPr>
        <p:grpSpPr>
          <a:xfrm>
            <a:off x="8049724" y="3176869"/>
            <a:ext cx="484408" cy="454986"/>
            <a:chOff x="1160828" y="3201507"/>
            <a:chExt cx="484408" cy="454986"/>
          </a:xfrm>
        </p:grpSpPr>
        <p:sp>
          <p:nvSpPr>
            <p:cNvPr id="104" name="Rectangle 103">
              <a:extLst>
                <a:ext uri="{FF2B5EF4-FFF2-40B4-BE49-F238E27FC236}">
                  <a16:creationId xmlns:a16="http://schemas.microsoft.com/office/drawing/2014/main" id="{3AF3E194-83E2-F8F2-E64D-43D2E1643A8F}"/>
                </a:ext>
              </a:extLst>
            </p:cNvPr>
            <p:cNvSpPr/>
            <p:nvPr/>
          </p:nvSpPr>
          <p:spPr>
            <a:xfrm>
              <a:off x="1160828" y="3201507"/>
              <a:ext cx="238125" cy="227493"/>
            </a:xfrm>
            <a:prstGeom prst="rect">
              <a:avLst/>
            </a:prstGeom>
            <a:solidFill>
              <a:srgbClr val="1F1F26">
                <a:alpha val="74902"/>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105" name="Rectangle 104">
              <a:extLst>
                <a:ext uri="{FF2B5EF4-FFF2-40B4-BE49-F238E27FC236}">
                  <a16:creationId xmlns:a16="http://schemas.microsoft.com/office/drawing/2014/main" id="{26C537D6-33B7-B26A-719F-5B6501C784E8}"/>
                </a:ext>
              </a:extLst>
            </p:cNvPr>
            <p:cNvSpPr/>
            <p:nvPr/>
          </p:nvSpPr>
          <p:spPr>
            <a:xfrm>
              <a:off x="1407111" y="3201507"/>
              <a:ext cx="238125" cy="227493"/>
            </a:xfrm>
            <a:prstGeom prst="rect">
              <a:avLst/>
            </a:prstGeom>
            <a:solidFill>
              <a:srgbClr val="1F1F26">
                <a:alpha val="74902"/>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dirty="0"/>
            </a:p>
          </p:txBody>
        </p:sp>
        <p:sp>
          <p:nvSpPr>
            <p:cNvPr id="106" name="Rectangle 105">
              <a:extLst>
                <a:ext uri="{FF2B5EF4-FFF2-40B4-BE49-F238E27FC236}">
                  <a16:creationId xmlns:a16="http://schemas.microsoft.com/office/drawing/2014/main" id="{01B468DB-CDF4-A650-DFCA-DE0A13B178B6}"/>
                </a:ext>
              </a:extLst>
            </p:cNvPr>
            <p:cNvSpPr/>
            <p:nvPr/>
          </p:nvSpPr>
          <p:spPr>
            <a:xfrm>
              <a:off x="1160828" y="3429000"/>
              <a:ext cx="238125" cy="227493"/>
            </a:xfrm>
            <a:prstGeom prst="rect">
              <a:avLst/>
            </a:prstGeom>
            <a:solidFill>
              <a:srgbClr val="1F1F26">
                <a:alpha val="74902"/>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dirty="0"/>
            </a:p>
          </p:txBody>
        </p:sp>
        <p:sp>
          <p:nvSpPr>
            <p:cNvPr id="107" name="Rectangle 106">
              <a:extLst>
                <a:ext uri="{FF2B5EF4-FFF2-40B4-BE49-F238E27FC236}">
                  <a16:creationId xmlns:a16="http://schemas.microsoft.com/office/drawing/2014/main" id="{E1E9BD5A-E5F4-4ED4-BBB7-C1386DCCF119}"/>
                </a:ext>
              </a:extLst>
            </p:cNvPr>
            <p:cNvSpPr/>
            <p:nvPr/>
          </p:nvSpPr>
          <p:spPr>
            <a:xfrm>
              <a:off x="1407111" y="3429000"/>
              <a:ext cx="238125" cy="227493"/>
            </a:xfrm>
            <a:prstGeom prst="rect">
              <a:avLst/>
            </a:prstGeom>
            <a:solidFill>
              <a:srgbClr val="1F1F26">
                <a:alpha val="74902"/>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dirty="0"/>
            </a:p>
          </p:txBody>
        </p:sp>
      </p:grpSp>
      <p:grpSp>
        <p:nvGrpSpPr>
          <p:cNvPr id="108" name="Group 107">
            <a:extLst>
              <a:ext uri="{FF2B5EF4-FFF2-40B4-BE49-F238E27FC236}">
                <a16:creationId xmlns:a16="http://schemas.microsoft.com/office/drawing/2014/main" id="{3A5219C9-0777-B8CC-A22C-7591C9BCB32B}"/>
              </a:ext>
            </a:extLst>
          </p:cNvPr>
          <p:cNvGrpSpPr/>
          <p:nvPr/>
        </p:nvGrpSpPr>
        <p:grpSpPr>
          <a:xfrm>
            <a:off x="8538605" y="3176869"/>
            <a:ext cx="484408" cy="454986"/>
            <a:chOff x="1160828" y="3882879"/>
            <a:chExt cx="484408" cy="454986"/>
          </a:xfrm>
        </p:grpSpPr>
        <p:sp>
          <p:nvSpPr>
            <p:cNvPr id="109" name="Rectangle 108">
              <a:extLst>
                <a:ext uri="{FF2B5EF4-FFF2-40B4-BE49-F238E27FC236}">
                  <a16:creationId xmlns:a16="http://schemas.microsoft.com/office/drawing/2014/main" id="{EA88FD7E-53C8-7C1A-25C1-3D140344ED69}"/>
                </a:ext>
              </a:extLst>
            </p:cNvPr>
            <p:cNvSpPr/>
            <p:nvPr/>
          </p:nvSpPr>
          <p:spPr>
            <a:xfrm>
              <a:off x="1160828" y="3882879"/>
              <a:ext cx="238125" cy="227493"/>
            </a:xfrm>
            <a:prstGeom prst="rect">
              <a:avLst/>
            </a:prstGeom>
            <a:solidFill>
              <a:srgbClr val="5088A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110" name="Rectangle 109">
              <a:extLst>
                <a:ext uri="{FF2B5EF4-FFF2-40B4-BE49-F238E27FC236}">
                  <a16:creationId xmlns:a16="http://schemas.microsoft.com/office/drawing/2014/main" id="{A1D18C56-F7D9-A157-5950-6B6CEADAC18A}"/>
                </a:ext>
              </a:extLst>
            </p:cNvPr>
            <p:cNvSpPr/>
            <p:nvPr/>
          </p:nvSpPr>
          <p:spPr>
            <a:xfrm>
              <a:off x="1407111" y="3882879"/>
              <a:ext cx="238125" cy="227493"/>
            </a:xfrm>
            <a:prstGeom prst="rect">
              <a:avLst/>
            </a:prstGeom>
            <a:solidFill>
              <a:srgbClr val="5088A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dirty="0"/>
            </a:p>
          </p:txBody>
        </p:sp>
        <p:sp>
          <p:nvSpPr>
            <p:cNvPr id="111" name="Rectangle 110">
              <a:extLst>
                <a:ext uri="{FF2B5EF4-FFF2-40B4-BE49-F238E27FC236}">
                  <a16:creationId xmlns:a16="http://schemas.microsoft.com/office/drawing/2014/main" id="{8AD08AAF-274F-04BA-2D75-5EB942FB0F6A}"/>
                </a:ext>
              </a:extLst>
            </p:cNvPr>
            <p:cNvSpPr/>
            <p:nvPr/>
          </p:nvSpPr>
          <p:spPr>
            <a:xfrm>
              <a:off x="1160828" y="4110372"/>
              <a:ext cx="238125" cy="227493"/>
            </a:xfrm>
            <a:prstGeom prst="rect">
              <a:avLst/>
            </a:prstGeom>
            <a:solidFill>
              <a:srgbClr val="5088A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dirty="0"/>
            </a:p>
          </p:txBody>
        </p:sp>
        <p:sp>
          <p:nvSpPr>
            <p:cNvPr id="112" name="Rectangle 111">
              <a:extLst>
                <a:ext uri="{FF2B5EF4-FFF2-40B4-BE49-F238E27FC236}">
                  <a16:creationId xmlns:a16="http://schemas.microsoft.com/office/drawing/2014/main" id="{AA52D84E-0D16-E53D-060C-B1980E73F3E7}"/>
                </a:ext>
              </a:extLst>
            </p:cNvPr>
            <p:cNvSpPr/>
            <p:nvPr/>
          </p:nvSpPr>
          <p:spPr>
            <a:xfrm>
              <a:off x="1407111" y="4110372"/>
              <a:ext cx="238125" cy="227493"/>
            </a:xfrm>
            <a:prstGeom prst="rect">
              <a:avLst/>
            </a:prstGeom>
            <a:solidFill>
              <a:srgbClr val="5088A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dirty="0"/>
            </a:p>
          </p:txBody>
        </p:sp>
      </p:grpSp>
      <p:grpSp>
        <p:nvGrpSpPr>
          <p:cNvPr id="113" name="Group 112">
            <a:extLst>
              <a:ext uri="{FF2B5EF4-FFF2-40B4-BE49-F238E27FC236}">
                <a16:creationId xmlns:a16="http://schemas.microsoft.com/office/drawing/2014/main" id="{EF730028-98C5-0AFB-EE66-892A38553EEB}"/>
              </a:ext>
            </a:extLst>
          </p:cNvPr>
          <p:cNvGrpSpPr/>
          <p:nvPr/>
        </p:nvGrpSpPr>
        <p:grpSpPr>
          <a:xfrm>
            <a:off x="8538605" y="3635396"/>
            <a:ext cx="484408" cy="454986"/>
            <a:chOff x="1166403" y="5202872"/>
            <a:chExt cx="484408" cy="454986"/>
          </a:xfrm>
        </p:grpSpPr>
        <p:sp>
          <p:nvSpPr>
            <p:cNvPr id="114" name="Rectangle 113">
              <a:extLst>
                <a:ext uri="{FF2B5EF4-FFF2-40B4-BE49-F238E27FC236}">
                  <a16:creationId xmlns:a16="http://schemas.microsoft.com/office/drawing/2014/main" id="{A9CFE2FD-2037-D37B-CBEE-32871C101CFD}"/>
                </a:ext>
              </a:extLst>
            </p:cNvPr>
            <p:cNvSpPr/>
            <p:nvPr/>
          </p:nvSpPr>
          <p:spPr>
            <a:xfrm>
              <a:off x="1166403" y="5202872"/>
              <a:ext cx="238125" cy="227493"/>
            </a:xfrm>
            <a:prstGeom prst="rect">
              <a:avLst/>
            </a:prstGeom>
            <a:solidFill>
              <a:srgbClr val="40588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115" name="Rectangle 114">
              <a:extLst>
                <a:ext uri="{FF2B5EF4-FFF2-40B4-BE49-F238E27FC236}">
                  <a16:creationId xmlns:a16="http://schemas.microsoft.com/office/drawing/2014/main" id="{FE3821B7-21FA-7C03-D845-CFDC4D141651}"/>
                </a:ext>
              </a:extLst>
            </p:cNvPr>
            <p:cNvSpPr/>
            <p:nvPr/>
          </p:nvSpPr>
          <p:spPr>
            <a:xfrm>
              <a:off x="1412686" y="5202872"/>
              <a:ext cx="238125" cy="227493"/>
            </a:xfrm>
            <a:prstGeom prst="rect">
              <a:avLst/>
            </a:prstGeom>
            <a:solidFill>
              <a:srgbClr val="40588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dirty="0"/>
            </a:p>
          </p:txBody>
        </p:sp>
        <p:sp>
          <p:nvSpPr>
            <p:cNvPr id="116" name="Rectangle 115">
              <a:extLst>
                <a:ext uri="{FF2B5EF4-FFF2-40B4-BE49-F238E27FC236}">
                  <a16:creationId xmlns:a16="http://schemas.microsoft.com/office/drawing/2014/main" id="{60662A34-57AF-33C1-1D44-A56E68E4BFEF}"/>
                </a:ext>
              </a:extLst>
            </p:cNvPr>
            <p:cNvSpPr/>
            <p:nvPr/>
          </p:nvSpPr>
          <p:spPr>
            <a:xfrm>
              <a:off x="1166403" y="5430365"/>
              <a:ext cx="238125" cy="227493"/>
            </a:xfrm>
            <a:prstGeom prst="rect">
              <a:avLst/>
            </a:prstGeom>
            <a:solidFill>
              <a:srgbClr val="40588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dirty="0"/>
            </a:p>
          </p:txBody>
        </p:sp>
        <p:sp>
          <p:nvSpPr>
            <p:cNvPr id="117" name="Rectangle 116">
              <a:extLst>
                <a:ext uri="{FF2B5EF4-FFF2-40B4-BE49-F238E27FC236}">
                  <a16:creationId xmlns:a16="http://schemas.microsoft.com/office/drawing/2014/main" id="{C8DE2F14-8986-0FF3-1B95-831C32AC70C1}"/>
                </a:ext>
              </a:extLst>
            </p:cNvPr>
            <p:cNvSpPr/>
            <p:nvPr/>
          </p:nvSpPr>
          <p:spPr>
            <a:xfrm>
              <a:off x="1412686" y="5430365"/>
              <a:ext cx="238125" cy="227493"/>
            </a:xfrm>
            <a:prstGeom prst="rect">
              <a:avLst/>
            </a:prstGeom>
            <a:solidFill>
              <a:srgbClr val="40588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dirty="0"/>
            </a:p>
          </p:txBody>
        </p:sp>
      </p:grpSp>
      <p:grpSp>
        <p:nvGrpSpPr>
          <p:cNvPr id="118" name="Group 117">
            <a:extLst>
              <a:ext uri="{FF2B5EF4-FFF2-40B4-BE49-F238E27FC236}">
                <a16:creationId xmlns:a16="http://schemas.microsoft.com/office/drawing/2014/main" id="{B58D6651-2EFB-046B-1FEC-FB583210959D}"/>
              </a:ext>
            </a:extLst>
          </p:cNvPr>
          <p:cNvGrpSpPr/>
          <p:nvPr/>
        </p:nvGrpSpPr>
        <p:grpSpPr>
          <a:xfrm>
            <a:off x="7751403" y="4115027"/>
            <a:ext cx="484408" cy="454986"/>
            <a:chOff x="1160828" y="3201507"/>
            <a:chExt cx="484408" cy="454986"/>
          </a:xfrm>
        </p:grpSpPr>
        <p:sp>
          <p:nvSpPr>
            <p:cNvPr id="119" name="Rectangle 118">
              <a:extLst>
                <a:ext uri="{FF2B5EF4-FFF2-40B4-BE49-F238E27FC236}">
                  <a16:creationId xmlns:a16="http://schemas.microsoft.com/office/drawing/2014/main" id="{6E6CFAE0-5282-B0A7-C9AF-BAFFBD5CDDFB}"/>
                </a:ext>
              </a:extLst>
            </p:cNvPr>
            <p:cNvSpPr/>
            <p:nvPr/>
          </p:nvSpPr>
          <p:spPr>
            <a:xfrm>
              <a:off x="1160828" y="3201507"/>
              <a:ext cx="238125" cy="227493"/>
            </a:xfrm>
            <a:prstGeom prst="rect">
              <a:avLst/>
            </a:prstGeom>
            <a:solidFill>
              <a:srgbClr val="1F1F26">
                <a:alpha val="74902"/>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120" name="Rectangle 119">
              <a:extLst>
                <a:ext uri="{FF2B5EF4-FFF2-40B4-BE49-F238E27FC236}">
                  <a16:creationId xmlns:a16="http://schemas.microsoft.com/office/drawing/2014/main" id="{C9F980B4-8FD9-259A-FD16-6FC8BF5B6907}"/>
                </a:ext>
              </a:extLst>
            </p:cNvPr>
            <p:cNvSpPr/>
            <p:nvPr/>
          </p:nvSpPr>
          <p:spPr>
            <a:xfrm>
              <a:off x="1407111" y="3201507"/>
              <a:ext cx="238125" cy="227493"/>
            </a:xfrm>
            <a:prstGeom prst="rect">
              <a:avLst/>
            </a:prstGeom>
            <a:solidFill>
              <a:srgbClr val="1F1F26">
                <a:alpha val="74902"/>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dirty="0"/>
            </a:p>
          </p:txBody>
        </p:sp>
        <p:sp>
          <p:nvSpPr>
            <p:cNvPr id="121" name="Rectangle 120">
              <a:extLst>
                <a:ext uri="{FF2B5EF4-FFF2-40B4-BE49-F238E27FC236}">
                  <a16:creationId xmlns:a16="http://schemas.microsoft.com/office/drawing/2014/main" id="{05925CF8-0594-1B3A-0A9D-7D2313C9A9FC}"/>
                </a:ext>
              </a:extLst>
            </p:cNvPr>
            <p:cNvSpPr/>
            <p:nvPr/>
          </p:nvSpPr>
          <p:spPr>
            <a:xfrm>
              <a:off x="1160828" y="3429000"/>
              <a:ext cx="238125" cy="227493"/>
            </a:xfrm>
            <a:prstGeom prst="rect">
              <a:avLst/>
            </a:prstGeom>
            <a:solidFill>
              <a:srgbClr val="1F1F26">
                <a:alpha val="74902"/>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dirty="0"/>
            </a:p>
          </p:txBody>
        </p:sp>
        <p:sp>
          <p:nvSpPr>
            <p:cNvPr id="122" name="Rectangle 121">
              <a:extLst>
                <a:ext uri="{FF2B5EF4-FFF2-40B4-BE49-F238E27FC236}">
                  <a16:creationId xmlns:a16="http://schemas.microsoft.com/office/drawing/2014/main" id="{15CAB2CE-8B1F-FA63-90BB-7AF70D64F7E8}"/>
                </a:ext>
              </a:extLst>
            </p:cNvPr>
            <p:cNvSpPr/>
            <p:nvPr/>
          </p:nvSpPr>
          <p:spPr>
            <a:xfrm>
              <a:off x="1407111" y="3429000"/>
              <a:ext cx="238125" cy="227493"/>
            </a:xfrm>
            <a:prstGeom prst="rect">
              <a:avLst/>
            </a:prstGeom>
            <a:solidFill>
              <a:srgbClr val="1F1F26">
                <a:alpha val="74902"/>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dirty="0"/>
            </a:p>
          </p:txBody>
        </p:sp>
      </p:grpSp>
      <p:grpSp>
        <p:nvGrpSpPr>
          <p:cNvPr id="123" name="Group 122">
            <a:extLst>
              <a:ext uri="{FF2B5EF4-FFF2-40B4-BE49-F238E27FC236}">
                <a16:creationId xmlns:a16="http://schemas.microsoft.com/office/drawing/2014/main" id="{021B64EB-7715-BFBD-D6EB-BA0E3D5AF27C}"/>
              </a:ext>
            </a:extLst>
          </p:cNvPr>
          <p:cNvGrpSpPr/>
          <p:nvPr/>
        </p:nvGrpSpPr>
        <p:grpSpPr>
          <a:xfrm>
            <a:off x="7751403" y="4570212"/>
            <a:ext cx="484408" cy="454986"/>
            <a:chOff x="1160828" y="4558862"/>
            <a:chExt cx="484408" cy="454986"/>
          </a:xfrm>
        </p:grpSpPr>
        <p:sp>
          <p:nvSpPr>
            <p:cNvPr id="124" name="Rectangle 123">
              <a:extLst>
                <a:ext uri="{FF2B5EF4-FFF2-40B4-BE49-F238E27FC236}">
                  <a16:creationId xmlns:a16="http://schemas.microsoft.com/office/drawing/2014/main" id="{C2B5DF95-9A25-3869-FCCA-7072C85D1331}"/>
                </a:ext>
              </a:extLst>
            </p:cNvPr>
            <p:cNvSpPr/>
            <p:nvPr/>
          </p:nvSpPr>
          <p:spPr>
            <a:xfrm>
              <a:off x="1160828" y="4558862"/>
              <a:ext cx="238125" cy="227493"/>
            </a:xfrm>
            <a:prstGeom prst="rect">
              <a:avLst/>
            </a:prstGeom>
            <a:solidFill>
              <a:srgbClr val="FF404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125" name="Rectangle 124">
              <a:extLst>
                <a:ext uri="{FF2B5EF4-FFF2-40B4-BE49-F238E27FC236}">
                  <a16:creationId xmlns:a16="http://schemas.microsoft.com/office/drawing/2014/main" id="{233B7D68-82BD-1CF5-71CF-C222D4CABB55}"/>
                </a:ext>
              </a:extLst>
            </p:cNvPr>
            <p:cNvSpPr/>
            <p:nvPr/>
          </p:nvSpPr>
          <p:spPr>
            <a:xfrm>
              <a:off x="1407111" y="4558862"/>
              <a:ext cx="238125" cy="227493"/>
            </a:xfrm>
            <a:prstGeom prst="rect">
              <a:avLst/>
            </a:prstGeom>
            <a:solidFill>
              <a:srgbClr val="FF404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dirty="0"/>
            </a:p>
          </p:txBody>
        </p:sp>
        <p:sp>
          <p:nvSpPr>
            <p:cNvPr id="126" name="Rectangle 125">
              <a:extLst>
                <a:ext uri="{FF2B5EF4-FFF2-40B4-BE49-F238E27FC236}">
                  <a16:creationId xmlns:a16="http://schemas.microsoft.com/office/drawing/2014/main" id="{D6E7C67C-EDE5-7EB4-757B-AE3CB4B898B4}"/>
                </a:ext>
              </a:extLst>
            </p:cNvPr>
            <p:cNvSpPr/>
            <p:nvPr/>
          </p:nvSpPr>
          <p:spPr>
            <a:xfrm>
              <a:off x="1160828" y="4786355"/>
              <a:ext cx="238125" cy="227493"/>
            </a:xfrm>
            <a:prstGeom prst="rect">
              <a:avLst/>
            </a:prstGeom>
            <a:solidFill>
              <a:srgbClr val="FF404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dirty="0"/>
            </a:p>
          </p:txBody>
        </p:sp>
        <p:sp>
          <p:nvSpPr>
            <p:cNvPr id="127" name="Rectangle 126">
              <a:extLst>
                <a:ext uri="{FF2B5EF4-FFF2-40B4-BE49-F238E27FC236}">
                  <a16:creationId xmlns:a16="http://schemas.microsoft.com/office/drawing/2014/main" id="{00998C01-C13B-51DD-EF38-30D065FADBF0}"/>
                </a:ext>
              </a:extLst>
            </p:cNvPr>
            <p:cNvSpPr/>
            <p:nvPr/>
          </p:nvSpPr>
          <p:spPr>
            <a:xfrm>
              <a:off x="1407111" y="4786355"/>
              <a:ext cx="238125" cy="227493"/>
            </a:xfrm>
            <a:prstGeom prst="rect">
              <a:avLst/>
            </a:prstGeom>
            <a:solidFill>
              <a:srgbClr val="FF404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dirty="0"/>
            </a:p>
          </p:txBody>
        </p:sp>
      </p:grpSp>
      <p:grpSp>
        <p:nvGrpSpPr>
          <p:cNvPr id="128" name="Group 127">
            <a:extLst>
              <a:ext uri="{FF2B5EF4-FFF2-40B4-BE49-F238E27FC236}">
                <a16:creationId xmlns:a16="http://schemas.microsoft.com/office/drawing/2014/main" id="{EC3754E8-D989-3F80-DEE6-2C608577B8BC}"/>
              </a:ext>
            </a:extLst>
          </p:cNvPr>
          <p:cNvGrpSpPr/>
          <p:nvPr/>
        </p:nvGrpSpPr>
        <p:grpSpPr>
          <a:xfrm>
            <a:off x="7743518" y="5256023"/>
            <a:ext cx="484408" cy="454986"/>
            <a:chOff x="1160828" y="3201507"/>
            <a:chExt cx="484408" cy="454986"/>
          </a:xfrm>
        </p:grpSpPr>
        <p:sp>
          <p:nvSpPr>
            <p:cNvPr id="129" name="Rectangle 128">
              <a:extLst>
                <a:ext uri="{FF2B5EF4-FFF2-40B4-BE49-F238E27FC236}">
                  <a16:creationId xmlns:a16="http://schemas.microsoft.com/office/drawing/2014/main" id="{3E9837D1-66A0-36B8-B94F-BD309E2B9903}"/>
                </a:ext>
              </a:extLst>
            </p:cNvPr>
            <p:cNvSpPr/>
            <p:nvPr/>
          </p:nvSpPr>
          <p:spPr>
            <a:xfrm>
              <a:off x="1160828" y="3201507"/>
              <a:ext cx="238125" cy="227493"/>
            </a:xfrm>
            <a:prstGeom prst="rect">
              <a:avLst/>
            </a:prstGeom>
            <a:solidFill>
              <a:srgbClr val="1F1F26">
                <a:alpha val="74902"/>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130" name="Rectangle 129">
              <a:extLst>
                <a:ext uri="{FF2B5EF4-FFF2-40B4-BE49-F238E27FC236}">
                  <a16:creationId xmlns:a16="http://schemas.microsoft.com/office/drawing/2014/main" id="{CDD46310-117D-9B16-3C0D-C6C9BB9A1E55}"/>
                </a:ext>
              </a:extLst>
            </p:cNvPr>
            <p:cNvSpPr/>
            <p:nvPr/>
          </p:nvSpPr>
          <p:spPr>
            <a:xfrm>
              <a:off x="1407111" y="3201507"/>
              <a:ext cx="238125" cy="227493"/>
            </a:xfrm>
            <a:prstGeom prst="rect">
              <a:avLst/>
            </a:prstGeom>
            <a:solidFill>
              <a:srgbClr val="1F1F26">
                <a:alpha val="74902"/>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dirty="0"/>
            </a:p>
          </p:txBody>
        </p:sp>
        <p:sp>
          <p:nvSpPr>
            <p:cNvPr id="131" name="Rectangle 130">
              <a:extLst>
                <a:ext uri="{FF2B5EF4-FFF2-40B4-BE49-F238E27FC236}">
                  <a16:creationId xmlns:a16="http://schemas.microsoft.com/office/drawing/2014/main" id="{94B93822-D740-934F-58AD-29C434094C61}"/>
                </a:ext>
              </a:extLst>
            </p:cNvPr>
            <p:cNvSpPr/>
            <p:nvPr/>
          </p:nvSpPr>
          <p:spPr>
            <a:xfrm>
              <a:off x="1160828" y="3429000"/>
              <a:ext cx="238125" cy="227493"/>
            </a:xfrm>
            <a:prstGeom prst="rect">
              <a:avLst/>
            </a:prstGeom>
            <a:solidFill>
              <a:srgbClr val="1F1F26">
                <a:alpha val="74902"/>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dirty="0"/>
            </a:p>
          </p:txBody>
        </p:sp>
        <p:sp>
          <p:nvSpPr>
            <p:cNvPr id="132" name="Rectangle 131">
              <a:extLst>
                <a:ext uri="{FF2B5EF4-FFF2-40B4-BE49-F238E27FC236}">
                  <a16:creationId xmlns:a16="http://schemas.microsoft.com/office/drawing/2014/main" id="{6585DFD0-503C-B5CD-0ECC-72D6AC39C537}"/>
                </a:ext>
              </a:extLst>
            </p:cNvPr>
            <p:cNvSpPr/>
            <p:nvPr/>
          </p:nvSpPr>
          <p:spPr>
            <a:xfrm>
              <a:off x="1407111" y="3429000"/>
              <a:ext cx="238125" cy="227493"/>
            </a:xfrm>
            <a:prstGeom prst="rect">
              <a:avLst/>
            </a:prstGeom>
            <a:solidFill>
              <a:srgbClr val="1F1F26">
                <a:alpha val="74902"/>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dirty="0"/>
            </a:p>
          </p:txBody>
        </p:sp>
      </p:grpSp>
      <p:grpSp>
        <p:nvGrpSpPr>
          <p:cNvPr id="133" name="Group 132">
            <a:extLst>
              <a:ext uri="{FF2B5EF4-FFF2-40B4-BE49-F238E27FC236}">
                <a16:creationId xmlns:a16="http://schemas.microsoft.com/office/drawing/2014/main" id="{1501F339-DAE7-0E1A-572E-10FBFF05F27D}"/>
              </a:ext>
            </a:extLst>
          </p:cNvPr>
          <p:cNvGrpSpPr/>
          <p:nvPr/>
        </p:nvGrpSpPr>
        <p:grpSpPr>
          <a:xfrm>
            <a:off x="7743518" y="5711208"/>
            <a:ext cx="484408" cy="454986"/>
            <a:chOff x="1160828" y="4558862"/>
            <a:chExt cx="484408" cy="454986"/>
          </a:xfrm>
        </p:grpSpPr>
        <p:sp>
          <p:nvSpPr>
            <p:cNvPr id="134" name="Rectangle 133">
              <a:extLst>
                <a:ext uri="{FF2B5EF4-FFF2-40B4-BE49-F238E27FC236}">
                  <a16:creationId xmlns:a16="http://schemas.microsoft.com/office/drawing/2014/main" id="{61AD0B33-18CA-FB78-B8A8-A88A09DF7F7C}"/>
                </a:ext>
              </a:extLst>
            </p:cNvPr>
            <p:cNvSpPr/>
            <p:nvPr/>
          </p:nvSpPr>
          <p:spPr>
            <a:xfrm>
              <a:off x="1160828" y="4558862"/>
              <a:ext cx="238125" cy="227493"/>
            </a:xfrm>
            <a:prstGeom prst="rect">
              <a:avLst/>
            </a:prstGeom>
            <a:solidFill>
              <a:srgbClr val="FF404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135" name="Rectangle 134">
              <a:extLst>
                <a:ext uri="{FF2B5EF4-FFF2-40B4-BE49-F238E27FC236}">
                  <a16:creationId xmlns:a16="http://schemas.microsoft.com/office/drawing/2014/main" id="{AE822155-D9DC-1EFF-3F8F-4D688F7870E5}"/>
                </a:ext>
              </a:extLst>
            </p:cNvPr>
            <p:cNvSpPr/>
            <p:nvPr/>
          </p:nvSpPr>
          <p:spPr>
            <a:xfrm>
              <a:off x="1407111" y="4558862"/>
              <a:ext cx="238125" cy="227493"/>
            </a:xfrm>
            <a:prstGeom prst="rect">
              <a:avLst/>
            </a:prstGeom>
            <a:solidFill>
              <a:srgbClr val="FF404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dirty="0"/>
            </a:p>
          </p:txBody>
        </p:sp>
        <p:sp>
          <p:nvSpPr>
            <p:cNvPr id="136" name="Rectangle 135">
              <a:extLst>
                <a:ext uri="{FF2B5EF4-FFF2-40B4-BE49-F238E27FC236}">
                  <a16:creationId xmlns:a16="http://schemas.microsoft.com/office/drawing/2014/main" id="{D7873A7B-A841-C722-05CC-91F55425C79B}"/>
                </a:ext>
              </a:extLst>
            </p:cNvPr>
            <p:cNvSpPr/>
            <p:nvPr/>
          </p:nvSpPr>
          <p:spPr>
            <a:xfrm>
              <a:off x="1160828" y="4786355"/>
              <a:ext cx="238125" cy="227493"/>
            </a:xfrm>
            <a:prstGeom prst="rect">
              <a:avLst/>
            </a:prstGeom>
            <a:solidFill>
              <a:srgbClr val="FF404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dirty="0"/>
            </a:p>
          </p:txBody>
        </p:sp>
        <p:sp>
          <p:nvSpPr>
            <p:cNvPr id="137" name="Rectangle 136">
              <a:extLst>
                <a:ext uri="{FF2B5EF4-FFF2-40B4-BE49-F238E27FC236}">
                  <a16:creationId xmlns:a16="http://schemas.microsoft.com/office/drawing/2014/main" id="{E6F15C78-DDE8-0ECF-37B6-B23789F89F19}"/>
                </a:ext>
              </a:extLst>
            </p:cNvPr>
            <p:cNvSpPr/>
            <p:nvPr/>
          </p:nvSpPr>
          <p:spPr>
            <a:xfrm>
              <a:off x="1407111" y="4786355"/>
              <a:ext cx="238125" cy="227493"/>
            </a:xfrm>
            <a:prstGeom prst="rect">
              <a:avLst/>
            </a:prstGeom>
            <a:solidFill>
              <a:srgbClr val="FF404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dirty="0"/>
            </a:p>
          </p:txBody>
        </p:sp>
      </p:grpSp>
      <p:grpSp>
        <p:nvGrpSpPr>
          <p:cNvPr id="139" name="Group 138">
            <a:extLst>
              <a:ext uri="{FF2B5EF4-FFF2-40B4-BE49-F238E27FC236}">
                <a16:creationId xmlns:a16="http://schemas.microsoft.com/office/drawing/2014/main" id="{7D657259-76D8-66B1-ADA5-3DC4F298B238}"/>
              </a:ext>
            </a:extLst>
          </p:cNvPr>
          <p:cNvGrpSpPr/>
          <p:nvPr/>
        </p:nvGrpSpPr>
        <p:grpSpPr>
          <a:xfrm>
            <a:off x="8239890" y="4570013"/>
            <a:ext cx="484408" cy="454986"/>
            <a:chOff x="1166403" y="5202872"/>
            <a:chExt cx="484408" cy="454986"/>
          </a:xfrm>
        </p:grpSpPr>
        <p:sp>
          <p:nvSpPr>
            <p:cNvPr id="140" name="Rectangle 139">
              <a:extLst>
                <a:ext uri="{FF2B5EF4-FFF2-40B4-BE49-F238E27FC236}">
                  <a16:creationId xmlns:a16="http://schemas.microsoft.com/office/drawing/2014/main" id="{AD6A3F21-EC55-FF11-5E60-2D745129483F}"/>
                </a:ext>
              </a:extLst>
            </p:cNvPr>
            <p:cNvSpPr/>
            <p:nvPr/>
          </p:nvSpPr>
          <p:spPr>
            <a:xfrm>
              <a:off x="1166403" y="5202872"/>
              <a:ext cx="238125" cy="227493"/>
            </a:xfrm>
            <a:prstGeom prst="rect">
              <a:avLst/>
            </a:prstGeom>
            <a:solidFill>
              <a:srgbClr val="40588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141" name="Rectangle 140">
              <a:extLst>
                <a:ext uri="{FF2B5EF4-FFF2-40B4-BE49-F238E27FC236}">
                  <a16:creationId xmlns:a16="http://schemas.microsoft.com/office/drawing/2014/main" id="{C3848931-81AA-9BBB-8C7A-F503A58E6AA5}"/>
                </a:ext>
              </a:extLst>
            </p:cNvPr>
            <p:cNvSpPr/>
            <p:nvPr/>
          </p:nvSpPr>
          <p:spPr>
            <a:xfrm>
              <a:off x="1412686" y="5202872"/>
              <a:ext cx="238125" cy="227493"/>
            </a:xfrm>
            <a:prstGeom prst="rect">
              <a:avLst/>
            </a:prstGeom>
            <a:solidFill>
              <a:srgbClr val="40588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dirty="0"/>
            </a:p>
          </p:txBody>
        </p:sp>
        <p:sp>
          <p:nvSpPr>
            <p:cNvPr id="142" name="Rectangle 141">
              <a:extLst>
                <a:ext uri="{FF2B5EF4-FFF2-40B4-BE49-F238E27FC236}">
                  <a16:creationId xmlns:a16="http://schemas.microsoft.com/office/drawing/2014/main" id="{2D67FBEC-5C71-8D9C-9E4E-BE0F093FB0F6}"/>
                </a:ext>
              </a:extLst>
            </p:cNvPr>
            <p:cNvSpPr/>
            <p:nvPr/>
          </p:nvSpPr>
          <p:spPr>
            <a:xfrm>
              <a:off x="1166403" y="5430365"/>
              <a:ext cx="238125" cy="227493"/>
            </a:xfrm>
            <a:prstGeom prst="rect">
              <a:avLst/>
            </a:prstGeom>
            <a:solidFill>
              <a:srgbClr val="40588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dirty="0"/>
            </a:p>
          </p:txBody>
        </p:sp>
        <p:sp>
          <p:nvSpPr>
            <p:cNvPr id="143" name="Rectangle 142">
              <a:extLst>
                <a:ext uri="{FF2B5EF4-FFF2-40B4-BE49-F238E27FC236}">
                  <a16:creationId xmlns:a16="http://schemas.microsoft.com/office/drawing/2014/main" id="{623EDF19-625F-B4BD-4A2E-22667005B4FA}"/>
                </a:ext>
              </a:extLst>
            </p:cNvPr>
            <p:cNvSpPr/>
            <p:nvPr/>
          </p:nvSpPr>
          <p:spPr>
            <a:xfrm>
              <a:off x="1412686" y="5430365"/>
              <a:ext cx="238125" cy="227493"/>
            </a:xfrm>
            <a:prstGeom prst="rect">
              <a:avLst/>
            </a:prstGeom>
            <a:solidFill>
              <a:srgbClr val="40588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dirty="0"/>
            </a:p>
          </p:txBody>
        </p:sp>
      </p:grpSp>
      <p:grpSp>
        <p:nvGrpSpPr>
          <p:cNvPr id="144" name="Group 143">
            <a:extLst>
              <a:ext uri="{FF2B5EF4-FFF2-40B4-BE49-F238E27FC236}">
                <a16:creationId xmlns:a16="http://schemas.microsoft.com/office/drawing/2014/main" id="{7E9D4129-1867-F16C-47CE-D78131B4F489}"/>
              </a:ext>
            </a:extLst>
          </p:cNvPr>
          <p:cNvGrpSpPr/>
          <p:nvPr/>
        </p:nvGrpSpPr>
        <p:grpSpPr>
          <a:xfrm>
            <a:off x="8227926" y="5256222"/>
            <a:ext cx="484408" cy="454986"/>
            <a:chOff x="1160828" y="3882879"/>
            <a:chExt cx="484408" cy="454986"/>
          </a:xfrm>
        </p:grpSpPr>
        <p:sp>
          <p:nvSpPr>
            <p:cNvPr id="145" name="Rectangle 144">
              <a:extLst>
                <a:ext uri="{FF2B5EF4-FFF2-40B4-BE49-F238E27FC236}">
                  <a16:creationId xmlns:a16="http://schemas.microsoft.com/office/drawing/2014/main" id="{63BFB45E-3A5A-185B-0715-EF1920EAB93A}"/>
                </a:ext>
              </a:extLst>
            </p:cNvPr>
            <p:cNvSpPr/>
            <p:nvPr/>
          </p:nvSpPr>
          <p:spPr>
            <a:xfrm>
              <a:off x="1160828" y="3882879"/>
              <a:ext cx="238125" cy="227493"/>
            </a:xfrm>
            <a:prstGeom prst="rect">
              <a:avLst/>
            </a:prstGeom>
            <a:solidFill>
              <a:srgbClr val="5088A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146" name="Rectangle 145">
              <a:extLst>
                <a:ext uri="{FF2B5EF4-FFF2-40B4-BE49-F238E27FC236}">
                  <a16:creationId xmlns:a16="http://schemas.microsoft.com/office/drawing/2014/main" id="{C04406C7-0422-5A18-BBF7-C6867B2E994A}"/>
                </a:ext>
              </a:extLst>
            </p:cNvPr>
            <p:cNvSpPr/>
            <p:nvPr/>
          </p:nvSpPr>
          <p:spPr>
            <a:xfrm>
              <a:off x="1407111" y="3882879"/>
              <a:ext cx="238125" cy="227493"/>
            </a:xfrm>
            <a:prstGeom prst="rect">
              <a:avLst/>
            </a:prstGeom>
            <a:solidFill>
              <a:srgbClr val="5088A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dirty="0"/>
            </a:p>
          </p:txBody>
        </p:sp>
        <p:sp>
          <p:nvSpPr>
            <p:cNvPr id="147" name="Rectangle 146">
              <a:extLst>
                <a:ext uri="{FF2B5EF4-FFF2-40B4-BE49-F238E27FC236}">
                  <a16:creationId xmlns:a16="http://schemas.microsoft.com/office/drawing/2014/main" id="{DDC2CBA8-F07F-9F1C-EDFF-9A061067576B}"/>
                </a:ext>
              </a:extLst>
            </p:cNvPr>
            <p:cNvSpPr/>
            <p:nvPr/>
          </p:nvSpPr>
          <p:spPr>
            <a:xfrm>
              <a:off x="1160828" y="4110372"/>
              <a:ext cx="238125" cy="227493"/>
            </a:xfrm>
            <a:prstGeom prst="rect">
              <a:avLst/>
            </a:prstGeom>
            <a:solidFill>
              <a:srgbClr val="5088A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dirty="0"/>
            </a:p>
          </p:txBody>
        </p:sp>
        <p:sp>
          <p:nvSpPr>
            <p:cNvPr id="148" name="Rectangle 147">
              <a:extLst>
                <a:ext uri="{FF2B5EF4-FFF2-40B4-BE49-F238E27FC236}">
                  <a16:creationId xmlns:a16="http://schemas.microsoft.com/office/drawing/2014/main" id="{4148B16B-EDF3-A46F-7E28-C5AB0EBEA077}"/>
                </a:ext>
              </a:extLst>
            </p:cNvPr>
            <p:cNvSpPr/>
            <p:nvPr/>
          </p:nvSpPr>
          <p:spPr>
            <a:xfrm>
              <a:off x="1407111" y="4110372"/>
              <a:ext cx="238125" cy="227493"/>
            </a:xfrm>
            <a:prstGeom prst="rect">
              <a:avLst/>
            </a:prstGeom>
            <a:solidFill>
              <a:srgbClr val="5088A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dirty="0"/>
            </a:p>
          </p:txBody>
        </p:sp>
      </p:grpSp>
      <p:grpSp>
        <p:nvGrpSpPr>
          <p:cNvPr id="149" name="Group 148">
            <a:extLst>
              <a:ext uri="{FF2B5EF4-FFF2-40B4-BE49-F238E27FC236}">
                <a16:creationId xmlns:a16="http://schemas.microsoft.com/office/drawing/2014/main" id="{F7DD24FD-8432-D802-157A-9079BDCADEEE}"/>
              </a:ext>
            </a:extLst>
          </p:cNvPr>
          <p:cNvGrpSpPr/>
          <p:nvPr/>
        </p:nvGrpSpPr>
        <p:grpSpPr>
          <a:xfrm>
            <a:off x="10273990" y="3650623"/>
            <a:ext cx="484408" cy="454986"/>
            <a:chOff x="1160828" y="3201507"/>
            <a:chExt cx="484408" cy="454986"/>
          </a:xfrm>
        </p:grpSpPr>
        <p:sp>
          <p:nvSpPr>
            <p:cNvPr id="150" name="Rectangle 149">
              <a:extLst>
                <a:ext uri="{FF2B5EF4-FFF2-40B4-BE49-F238E27FC236}">
                  <a16:creationId xmlns:a16="http://schemas.microsoft.com/office/drawing/2014/main" id="{6003ACB3-2655-475F-DBE0-A53952FB68C7}"/>
                </a:ext>
              </a:extLst>
            </p:cNvPr>
            <p:cNvSpPr/>
            <p:nvPr/>
          </p:nvSpPr>
          <p:spPr>
            <a:xfrm>
              <a:off x="1160828" y="3201507"/>
              <a:ext cx="238125" cy="227493"/>
            </a:xfrm>
            <a:prstGeom prst="rect">
              <a:avLst/>
            </a:prstGeom>
            <a:solidFill>
              <a:srgbClr val="1F1F26">
                <a:alpha val="74902"/>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151" name="Rectangle 150">
              <a:extLst>
                <a:ext uri="{FF2B5EF4-FFF2-40B4-BE49-F238E27FC236}">
                  <a16:creationId xmlns:a16="http://schemas.microsoft.com/office/drawing/2014/main" id="{ED0BA492-AE66-CBF8-E4DE-DD54A6531F5E}"/>
                </a:ext>
              </a:extLst>
            </p:cNvPr>
            <p:cNvSpPr/>
            <p:nvPr/>
          </p:nvSpPr>
          <p:spPr>
            <a:xfrm>
              <a:off x="1407111" y="3201507"/>
              <a:ext cx="238125" cy="227493"/>
            </a:xfrm>
            <a:prstGeom prst="rect">
              <a:avLst/>
            </a:prstGeom>
            <a:solidFill>
              <a:srgbClr val="1F1F26">
                <a:alpha val="74902"/>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dirty="0"/>
            </a:p>
          </p:txBody>
        </p:sp>
        <p:sp>
          <p:nvSpPr>
            <p:cNvPr id="152" name="Rectangle 151">
              <a:extLst>
                <a:ext uri="{FF2B5EF4-FFF2-40B4-BE49-F238E27FC236}">
                  <a16:creationId xmlns:a16="http://schemas.microsoft.com/office/drawing/2014/main" id="{B6E357A8-F6D2-4F49-020C-32846EC7CFEA}"/>
                </a:ext>
              </a:extLst>
            </p:cNvPr>
            <p:cNvSpPr/>
            <p:nvPr/>
          </p:nvSpPr>
          <p:spPr>
            <a:xfrm>
              <a:off x="1160828" y="3429000"/>
              <a:ext cx="238125" cy="227493"/>
            </a:xfrm>
            <a:prstGeom prst="rect">
              <a:avLst/>
            </a:prstGeom>
            <a:solidFill>
              <a:srgbClr val="1F1F26">
                <a:alpha val="74902"/>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dirty="0"/>
            </a:p>
          </p:txBody>
        </p:sp>
        <p:sp>
          <p:nvSpPr>
            <p:cNvPr id="153" name="Rectangle 152">
              <a:extLst>
                <a:ext uri="{FF2B5EF4-FFF2-40B4-BE49-F238E27FC236}">
                  <a16:creationId xmlns:a16="http://schemas.microsoft.com/office/drawing/2014/main" id="{16EA03AC-BFD0-04A5-B342-C5AC8B78DAE3}"/>
                </a:ext>
              </a:extLst>
            </p:cNvPr>
            <p:cNvSpPr/>
            <p:nvPr/>
          </p:nvSpPr>
          <p:spPr>
            <a:xfrm>
              <a:off x="1407111" y="3429000"/>
              <a:ext cx="238125" cy="227493"/>
            </a:xfrm>
            <a:prstGeom prst="rect">
              <a:avLst/>
            </a:prstGeom>
            <a:solidFill>
              <a:srgbClr val="1F1F26">
                <a:alpha val="74902"/>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dirty="0"/>
            </a:p>
          </p:txBody>
        </p:sp>
      </p:grpSp>
      <p:grpSp>
        <p:nvGrpSpPr>
          <p:cNvPr id="154" name="Group 153">
            <a:extLst>
              <a:ext uri="{FF2B5EF4-FFF2-40B4-BE49-F238E27FC236}">
                <a16:creationId xmlns:a16="http://schemas.microsoft.com/office/drawing/2014/main" id="{752E5854-7768-4C7B-6EB1-41F87F921ADB}"/>
              </a:ext>
            </a:extLst>
          </p:cNvPr>
          <p:cNvGrpSpPr/>
          <p:nvPr/>
        </p:nvGrpSpPr>
        <p:grpSpPr>
          <a:xfrm>
            <a:off x="10758004" y="3650623"/>
            <a:ext cx="484408" cy="454986"/>
            <a:chOff x="1160828" y="3882879"/>
            <a:chExt cx="484408" cy="454986"/>
          </a:xfrm>
        </p:grpSpPr>
        <p:sp>
          <p:nvSpPr>
            <p:cNvPr id="155" name="Rectangle 154">
              <a:extLst>
                <a:ext uri="{FF2B5EF4-FFF2-40B4-BE49-F238E27FC236}">
                  <a16:creationId xmlns:a16="http://schemas.microsoft.com/office/drawing/2014/main" id="{E935C52B-0880-6485-8364-BF0C92DFCD47}"/>
                </a:ext>
              </a:extLst>
            </p:cNvPr>
            <p:cNvSpPr/>
            <p:nvPr/>
          </p:nvSpPr>
          <p:spPr>
            <a:xfrm>
              <a:off x="1160828" y="3882879"/>
              <a:ext cx="238125" cy="227493"/>
            </a:xfrm>
            <a:prstGeom prst="rect">
              <a:avLst/>
            </a:prstGeom>
            <a:solidFill>
              <a:srgbClr val="5088A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156" name="Rectangle 155">
              <a:extLst>
                <a:ext uri="{FF2B5EF4-FFF2-40B4-BE49-F238E27FC236}">
                  <a16:creationId xmlns:a16="http://schemas.microsoft.com/office/drawing/2014/main" id="{98C834C4-7E41-1FB0-6CF8-9F9C266C6143}"/>
                </a:ext>
              </a:extLst>
            </p:cNvPr>
            <p:cNvSpPr/>
            <p:nvPr/>
          </p:nvSpPr>
          <p:spPr>
            <a:xfrm>
              <a:off x="1407111" y="3882879"/>
              <a:ext cx="238125" cy="227493"/>
            </a:xfrm>
            <a:prstGeom prst="rect">
              <a:avLst/>
            </a:prstGeom>
            <a:solidFill>
              <a:srgbClr val="5088A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dirty="0"/>
            </a:p>
          </p:txBody>
        </p:sp>
        <p:sp>
          <p:nvSpPr>
            <p:cNvPr id="157" name="Rectangle 156">
              <a:extLst>
                <a:ext uri="{FF2B5EF4-FFF2-40B4-BE49-F238E27FC236}">
                  <a16:creationId xmlns:a16="http://schemas.microsoft.com/office/drawing/2014/main" id="{47E37038-40FE-BA64-796C-48A4E169B3D4}"/>
                </a:ext>
              </a:extLst>
            </p:cNvPr>
            <p:cNvSpPr/>
            <p:nvPr/>
          </p:nvSpPr>
          <p:spPr>
            <a:xfrm>
              <a:off x="1160828" y="4110372"/>
              <a:ext cx="238125" cy="227493"/>
            </a:xfrm>
            <a:prstGeom prst="rect">
              <a:avLst/>
            </a:prstGeom>
            <a:solidFill>
              <a:srgbClr val="5088A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dirty="0"/>
            </a:p>
          </p:txBody>
        </p:sp>
        <p:sp>
          <p:nvSpPr>
            <p:cNvPr id="158" name="Rectangle 157">
              <a:extLst>
                <a:ext uri="{FF2B5EF4-FFF2-40B4-BE49-F238E27FC236}">
                  <a16:creationId xmlns:a16="http://schemas.microsoft.com/office/drawing/2014/main" id="{A2CEBAF7-123A-8A14-7B1D-C99E7D9D7112}"/>
                </a:ext>
              </a:extLst>
            </p:cNvPr>
            <p:cNvSpPr/>
            <p:nvPr/>
          </p:nvSpPr>
          <p:spPr>
            <a:xfrm>
              <a:off x="1407111" y="4110372"/>
              <a:ext cx="238125" cy="227493"/>
            </a:xfrm>
            <a:prstGeom prst="rect">
              <a:avLst/>
            </a:prstGeom>
            <a:solidFill>
              <a:srgbClr val="5088A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dirty="0"/>
            </a:p>
          </p:txBody>
        </p:sp>
      </p:grpSp>
      <p:grpSp>
        <p:nvGrpSpPr>
          <p:cNvPr id="159" name="Group 158">
            <a:extLst>
              <a:ext uri="{FF2B5EF4-FFF2-40B4-BE49-F238E27FC236}">
                <a16:creationId xmlns:a16="http://schemas.microsoft.com/office/drawing/2014/main" id="{EDAE8162-6429-4534-4737-DA2CE2B89BCB}"/>
              </a:ext>
            </a:extLst>
          </p:cNvPr>
          <p:cNvGrpSpPr/>
          <p:nvPr/>
        </p:nvGrpSpPr>
        <p:grpSpPr>
          <a:xfrm>
            <a:off x="10274113" y="4105609"/>
            <a:ext cx="484408" cy="454986"/>
            <a:chOff x="1160828" y="4558862"/>
            <a:chExt cx="484408" cy="454986"/>
          </a:xfrm>
        </p:grpSpPr>
        <p:sp>
          <p:nvSpPr>
            <p:cNvPr id="160" name="Rectangle 159">
              <a:extLst>
                <a:ext uri="{FF2B5EF4-FFF2-40B4-BE49-F238E27FC236}">
                  <a16:creationId xmlns:a16="http://schemas.microsoft.com/office/drawing/2014/main" id="{609D7D90-DB38-B096-D4CC-C988BCABE134}"/>
                </a:ext>
              </a:extLst>
            </p:cNvPr>
            <p:cNvSpPr/>
            <p:nvPr/>
          </p:nvSpPr>
          <p:spPr>
            <a:xfrm>
              <a:off x="1160828" y="4558862"/>
              <a:ext cx="238125" cy="227493"/>
            </a:xfrm>
            <a:prstGeom prst="rect">
              <a:avLst/>
            </a:prstGeom>
            <a:solidFill>
              <a:srgbClr val="FF404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161" name="Rectangle 160">
              <a:extLst>
                <a:ext uri="{FF2B5EF4-FFF2-40B4-BE49-F238E27FC236}">
                  <a16:creationId xmlns:a16="http://schemas.microsoft.com/office/drawing/2014/main" id="{0A35F104-D19F-C292-E59A-181B6BA23A34}"/>
                </a:ext>
              </a:extLst>
            </p:cNvPr>
            <p:cNvSpPr/>
            <p:nvPr/>
          </p:nvSpPr>
          <p:spPr>
            <a:xfrm>
              <a:off x="1407111" y="4558862"/>
              <a:ext cx="238125" cy="227493"/>
            </a:xfrm>
            <a:prstGeom prst="rect">
              <a:avLst/>
            </a:prstGeom>
            <a:solidFill>
              <a:srgbClr val="FF404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dirty="0"/>
            </a:p>
          </p:txBody>
        </p:sp>
        <p:sp>
          <p:nvSpPr>
            <p:cNvPr id="162" name="Rectangle 161">
              <a:extLst>
                <a:ext uri="{FF2B5EF4-FFF2-40B4-BE49-F238E27FC236}">
                  <a16:creationId xmlns:a16="http://schemas.microsoft.com/office/drawing/2014/main" id="{9E287027-CB80-9BE8-4030-38954E6DE208}"/>
                </a:ext>
              </a:extLst>
            </p:cNvPr>
            <p:cNvSpPr/>
            <p:nvPr/>
          </p:nvSpPr>
          <p:spPr>
            <a:xfrm>
              <a:off x="1160828" y="4786355"/>
              <a:ext cx="238125" cy="227493"/>
            </a:xfrm>
            <a:prstGeom prst="rect">
              <a:avLst/>
            </a:prstGeom>
            <a:solidFill>
              <a:srgbClr val="FF404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dirty="0"/>
            </a:p>
          </p:txBody>
        </p:sp>
        <p:sp>
          <p:nvSpPr>
            <p:cNvPr id="163" name="Rectangle 162">
              <a:extLst>
                <a:ext uri="{FF2B5EF4-FFF2-40B4-BE49-F238E27FC236}">
                  <a16:creationId xmlns:a16="http://schemas.microsoft.com/office/drawing/2014/main" id="{C1203421-E725-B072-0044-89BCEAF3755E}"/>
                </a:ext>
              </a:extLst>
            </p:cNvPr>
            <p:cNvSpPr/>
            <p:nvPr/>
          </p:nvSpPr>
          <p:spPr>
            <a:xfrm>
              <a:off x="1407111" y="4786355"/>
              <a:ext cx="238125" cy="227493"/>
            </a:xfrm>
            <a:prstGeom prst="rect">
              <a:avLst/>
            </a:prstGeom>
            <a:solidFill>
              <a:srgbClr val="FF404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dirty="0"/>
            </a:p>
          </p:txBody>
        </p:sp>
      </p:grpSp>
      <p:grpSp>
        <p:nvGrpSpPr>
          <p:cNvPr id="164" name="Group 163">
            <a:extLst>
              <a:ext uri="{FF2B5EF4-FFF2-40B4-BE49-F238E27FC236}">
                <a16:creationId xmlns:a16="http://schemas.microsoft.com/office/drawing/2014/main" id="{75DAFA16-B58D-0FE1-CC38-20770DD0F648}"/>
              </a:ext>
            </a:extLst>
          </p:cNvPr>
          <p:cNvGrpSpPr/>
          <p:nvPr/>
        </p:nvGrpSpPr>
        <p:grpSpPr>
          <a:xfrm>
            <a:off x="10758004" y="4105609"/>
            <a:ext cx="484408" cy="454986"/>
            <a:chOff x="1166403" y="5202872"/>
            <a:chExt cx="484408" cy="454986"/>
          </a:xfrm>
        </p:grpSpPr>
        <p:sp>
          <p:nvSpPr>
            <p:cNvPr id="165" name="Rectangle 164">
              <a:extLst>
                <a:ext uri="{FF2B5EF4-FFF2-40B4-BE49-F238E27FC236}">
                  <a16:creationId xmlns:a16="http://schemas.microsoft.com/office/drawing/2014/main" id="{88A225CC-D7BA-E374-54F0-F140548CE235}"/>
                </a:ext>
              </a:extLst>
            </p:cNvPr>
            <p:cNvSpPr/>
            <p:nvPr/>
          </p:nvSpPr>
          <p:spPr>
            <a:xfrm>
              <a:off x="1166403" y="5202872"/>
              <a:ext cx="238125" cy="227493"/>
            </a:xfrm>
            <a:prstGeom prst="rect">
              <a:avLst/>
            </a:prstGeom>
            <a:solidFill>
              <a:srgbClr val="40588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166" name="Rectangle 165">
              <a:extLst>
                <a:ext uri="{FF2B5EF4-FFF2-40B4-BE49-F238E27FC236}">
                  <a16:creationId xmlns:a16="http://schemas.microsoft.com/office/drawing/2014/main" id="{BDC44F4F-68AD-F6B2-CD22-D40A004D2BEF}"/>
                </a:ext>
              </a:extLst>
            </p:cNvPr>
            <p:cNvSpPr/>
            <p:nvPr/>
          </p:nvSpPr>
          <p:spPr>
            <a:xfrm>
              <a:off x="1412686" y="5202872"/>
              <a:ext cx="238125" cy="227493"/>
            </a:xfrm>
            <a:prstGeom prst="rect">
              <a:avLst/>
            </a:prstGeom>
            <a:solidFill>
              <a:srgbClr val="40588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dirty="0"/>
            </a:p>
          </p:txBody>
        </p:sp>
        <p:sp>
          <p:nvSpPr>
            <p:cNvPr id="167" name="Rectangle 166">
              <a:extLst>
                <a:ext uri="{FF2B5EF4-FFF2-40B4-BE49-F238E27FC236}">
                  <a16:creationId xmlns:a16="http://schemas.microsoft.com/office/drawing/2014/main" id="{ECD5D58E-3BA9-5503-89E8-26CAF72B72C8}"/>
                </a:ext>
              </a:extLst>
            </p:cNvPr>
            <p:cNvSpPr/>
            <p:nvPr/>
          </p:nvSpPr>
          <p:spPr>
            <a:xfrm>
              <a:off x="1166403" y="5430365"/>
              <a:ext cx="238125" cy="227493"/>
            </a:xfrm>
            <a:prstGeom prst="rect">
              <a:avLst/>
            </a:prstGeom>
            <a:solidFill>
              <a:srgbClr val="40588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dirty="0"/>
            </a:p>
          </p:txBody>
        </p:sp>
        <p:sp>
          <p:nvSpPr>
            <p:cNvPr id="168" name="Rectangle 167">
              <a:extLst>
                <a:ext uri="{FF2B5EF4-FFF2-40B4-BE49-F238E27FC236}">
                  <a16:creationId xmlns:a16="http://schemas.microsoft.com/office/drawing/2014/main" id="{B7E9654E-8997-D840-22CF-0D997C579877}"/>
                </a:ext>
              </a:extLst>
            </p:cNvPr>
            <p:cNvSpPr/>
            <p:nvPr/>
          </p:nvSpPr>
          <p:spPr>
            <a:xfrm>
              <a:off x="1412686" y="5430365"/>
              <a:ext cx="238125" cy="227493"/>
            </a:xfrm>
            <a:prstGeom prst="rect">
              <a:avLst/>
            </a:prstGeom>
            <a:solidFill>
              <a:srgbClr val="40588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dirty="0"/>
            </a:p>
          </p:txBody>
        </p:sp>
      </p:grpSp>
    </p:spTree>
    <p:extLst>
      <p:ext uri="{BB962C8B-B14F-4D97-AF65-F5344CB8AC3E}">
        <p14:creationId xmlns:p14="http://schemas.microsoft.com/office/powerpoint/2010/main" val="54920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0D5D19D-0789-4518-B5DC-D47ADF69D2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54317"/>
            <a:ext cx="731521" cy="673460"/>
            <a:chOff x="3940602" y="308034"/>
            <a:chExt cx="2116791" cy="3428999"/>
          </a:xfrm>
          <a:solidFill>
            <a:schemeClr val="accent4"/>
          </a:solidFill>
        </p:grpSpPr>
        <p:sp>
          <p:nvSpPr>
            <p:cNvPr id="13" name="Rectangle 12">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391886"/>
            <a:ext cx="600936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Placeholder 4">
            <a:extLst>
              <a:ext uri="{FF2B5EF4-FFF2-40B4-BE49-F238E27FC236}">
                <a16:creationId xmlns:a16="http://schemas.microsoft.com/office/drawing/2014/main" id="{D5F65DAC-4083-F608-B68C-7EB9DE67C9B4}"/>
              </a:ext>
            </a:extLst>
          </p:cNvPr>
          <p:cNvPicPr>
            <a:picLocks noGrp="1" noChangeAspect="1"/>
          </p:cNvPicPr>
          <p:nvPr>
            <p:ph type="pic" sz="quarter" idx="10"/>
          </p:nvPr>
        </p:nvPicPr>
        <p:blipFill rotWithShape="1">
          <a:blip r:embed="rId3"/>
          <a:stretch/>
        </p:blipFill>
        <p:spPr>
          <a:xfrm>
            <a:off x="5828574" y="391251"/>
            <a:ext cx="5723838" cy="5723838"/>
          </a:xfrm>
          <a:prstGeom prst="rect">
            <a:avLst/>
          </a:prstGeom>
        </p:spPr>
      </p:pic>
      <p:pic>
        <p:nvPicPr>
          <p:cNvPr id="7" name="Picture 6" descr="A colorful squares with letters on it&#10;&#10;Description automatically generated">
            <a:extLst>
              <a:ext uri="{FF2B5EF4-FFF2-40B4-BE49-F238E27FC236}">
                <a16:creationId xmlns:a16="http://schemas.microsoft.com/office/drawing/2014/main" id="{66F9227D-4C5C-2C96-430B-CCF7A8C6DD2F}"/>
              </a:ext>
            </a:extLst>
          </p:cNvPr>
          <p:cNvPicPr>
            <a:picLocks noChangeAspect="1"/>
          </p:cNvPicPr>
          <p:nvPr/>
        </p:nvPicPr>
        <p:blipFill>
          <a:blip r:embed="rId4"/>
          <a:stretch>
            <a:fillRect/>
          </a:stretch>
        </p:blipFill>
        <p:spPr>
          <a:xfrm>
            <a:off x="1429584" y="2438387"/>
            <a:ext cx="2105319" cy="2105319"/>
          </a:xfrm>
          <a:prstGeom prst="rect">
            <a:avLst/>
          </a:prstGeom>
        </p:spPr>
      </p:pic>
      <p:sp>
        <p:nvSpPr>
          <p:cNvPr id="8" name="Arrow: Right 7">
            <a:extLst>
              <a:ext uri="{FF2B5EF4-FFF2-40B4-BE49-F238E27FC236}">
                <a16:creationId xmlns:a16="http://schemas.microsoft.com/office/drawing/2014/main" id="{7E2F612C-0984-69F5-FF84-AE8B668D9161}"/>
              </a:ext>
            </a:extLst>
          </p:cNvPr>
          <p:cNvSpPr/>
          <p:nvPr/>
        </p:nvSpPr>
        <p:spPr>
          <a:xfrm>
            <a:off x="4203956" y="3154317"/>
            <a:ext cx="812800" cy="6350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419213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5A466C8-49FD-D04C-AA27-46A0A247BD98}"/>
              </a:ext>
            </a:extLst>
          </p:cNvPr>
          <p:cNvSpPr>
            <a:spLocks noGrp="1"/>
          </p:cNvSpPr>
          <p:nvPr>
            <p:ph type="title"/>
          </p:nvPr>
        </p:nvSpPr>
        <p:spPr>
          <a:xfrm>
            <a:off x="0" y="0"/>
            <a:ext cx="10515600" cy="1325563"/>
          </a:xfrm>
        </p:spPr>
        <p:txBody>
          <a:bodyPr anchor="ctr">
            <a:normAutofit/>
          </a:bodyPr>
          <a:lstStyle/>
          <a:p>
            <a:r>
              <a:rPr lang="en-US" dirty="0"/>
              <a:t>Our Results and Previous Work</a:t>
            </a:r>
          </a:p>
        </p:txBody>
      </p:sp>
      <mc:AlternateContent xmlns:mc="http://schemas.openxmlformats.org/markup-compatibility/2006" xmlns:a14="http://schemas.microsoft.com/office/drawing/2010/main">
        <mc:Choice Requires="a14">
          <p:graphicFrame>
            <p:nvGraphicFramePr>
              <p:cNvPr id="4" name="Table 4">
                <a:extLst>
                  <a:ext uri="{FF2B5EF4-FFF2-40B4-BE49-F238E27FC236}">
                    <a16:creationId xmlns:a16="http://schemas.microsoft.com/office/drawing/2014/main" id="{1668F58D-1A4E-491A-8086-EB5A0DAFDAED}"/>
                  </a:ext>
                </a:extLst>
              </p:cNvPr>
              <p:cNvGraphicFramePr>
                <a:graphicFrameLocks noGrp="1"/>
              </p:cNvGraphicFramePr>
              <p:nvPr>
                <p:ph idx="1"/>
                <p:extLst>
                  <p:ext uri="{D42A27DB-BD31-4B8C-83A1-F6EECF244321}">
                    <p14:modId xmlns:p14="http://schemas.microsoft.com/office/powerpoint/2010/main" val="255331731"/>
                  </p:ext>
                </p:extLst>
              </p:nvPr>
            </p:nvGraphicFramePr>
            <p:xfrm>
              <a:off x="0" y="1059438"/>
              <a:ext cx="12192000" cy="5716571"/>
            </p:xfrm>
            <a:graphic>
              <a:graphicData uri="http://schemas.openxmlformats.org/drawingml/2006/table">
                <a:tbl>
                  <a:tblPr firstRow="1" bandRow="1">
                    <a:tableStyleId>{073A0DAA-6AF3-43AB-8588-CEC1D06C72B9}</a:tableStyleId>
                  </a:tblPr>
                  <a:tblGrid>
                    <a:gridCol w="1908313">
                      <a:extLst>
                        <a:ext uri="{9D8B030D-6E8A-4147-A177-3AD203B41FA5}">
                          <a16:colId xmlns:a16="http://schemas.microsoft.com/office/drawing/2014/main" val="3055826876"/>
                        </a:ext>
                      </a:extLst>
                    </a:gridCol>
                    <a:gridCol w="659958">
                      <a:extLst>
                        <a:ext uri="{9D8B030D-6E8A-4147-A177-3AD203B41FA5}">
                          <a16:colId xmlns:a16="http://schemas.microsoft.com/office/drawing/2014/main" val="1827159076"/>
                        </a:ext>
                      </a:extLst>
                    </a:gridCol>
                    <a:gridCol w="381663">
                      <a:extLst>
                        <a:ext uri="{9D8B030D-6E8A-4147-A177-3AD203B41FA5}">
                          <a16:colId xmlns:a16="http://schemas.microsoft.com/office/drawing/2014/main" val="2767121260"/>
                        </a:ext>
                      </a:extLst>
                    </a:gridCol>
                    <a:gridCol w="1502796">
                      <a:extLst>
                        <a:ext uri="{9D8B030D-6E8A-4147-A177-3AD203B41FA5}">
                          <a16:colId xmlns:a16="http://schemas.microsoft.com/office/drawing/2014/main" val="1920519062"/>
                        </a:ext>
                      </a:extLst>
                    </a:gridCol>
                    <a:gridCol w="2170707">
                      <a:extLst>
                        <a:ext uri="{9D8B030D-6E8A-4147-A177-3AD203B41FA5}">
                          <a16:colId xmlns:a16="http://schemas.microsoft.com/office/drawing/2014/main" val="1559112017"/>
                        </a:ext>
                      </a:extLst>
                    </a:gridCol>
                    <a:gridCol w="5568563">
                      <a:extLst>
                        <a:ext uri="{9D8B030D-6E8A-4147-A177-3AD203B41FA5}">
                          <a16:colId xmlns:a16="http://schemas.microsoft.com/office/drawing/2014/main" val="2062174298"/>
                        </a:ext>
                      </a:extLst>
                    </a:gridCol>
                  </a:tblGrid>
                  <a:tr h="601249">
                    <a:tc>
                      <a:txBody>
                        <a:bodyPr/>
                        <a:lstStyle/>
                        <a:p>
                          <a:r>
                            <a:rPr lang="en-US" sz="1900" b="0" cap="all" spc="150" dirty="0">
                              <a:solidFill>
                                <a:schemeClr val="lt1"/>
                              </a:solidFill>
                              <a:latin typeface="Cambria Math" panose="02040503050406030204" pitchFamily="18" charset="0"/>
                              <a:ea typeface="Cambria Math" panose="02040503050406030204" pitchFamily="18" charset="0"/>
                            </a:rPr>
                            <a:t>Model</a:t>
                          </a:r>
                        </a:p>
                      </a:txBody>
                      <a:tcPr marL="169336" marR="169336" marT="169336" marB="169336"/>
                    </a:tc>
                    <a:tc>
                      <a:txBody>
                        <a:bodyPr/>
                        <a:lstStyle/>
                        <a:p>
                          <a:r>
                            <a:rPr lang="en-US" sz="1900" b="0" cap="all" spc="150" dirty="0">
                              <a:solidFill>
                                <a:schemeClr val="lt1"/>
                              </a:solidFill>
                            </a:rPr>
                            <a:t>D</a:t>
                          </a:r>
                        </a:p>
                      </a:txBody>
                      <a:tcPr marL="169336" marR="169336" marT="169336" marB="169336"/>
                    </a:tc>
                    <a:tc>
                      <a:txBody>
                        <a:bodyPr/>
                        <a:lstStyle/>
                        <a:p>
                          <a:pPr algn="ctr"/>
                          <a:r>
                            <a:rPr lang="en-US" sz="1900" b="0" cap="all" spc="150" dirty="0">
                              <a:solidFill>
                                <a:schemeClr val="lt1"/>
                              </a:solidFill>
                            </a:rPr>
                            <a:t>N</a:t>
                          </a:r>
                        </a:p>
                      </a:txBody>
                      <a:tcPr marL="169336" marR="169336" marT="169336" marB="169336"/>
                    </a:tc>
                    <a:tc>
                      <a:txBody>
                        <a:bodyPr/>
                        <a:lstStyle/>
                        <a:p>
                          <a:r>
                            <a:rPr lang="en-US" sz="1050" b="0" cap="all" spc="150" dirty="0">
                              <a:solidFill>
                                <a:schemeClr val="lt1"/>
                              </a:solidFill>
                            </a:rPr>
                            <a:t>Tile Set Size</a:t>
                          </a:r>
                        </a:p>
                      </a:txBody>
                      <a:tcPr marL="169336" marR="169336" marT="169336" marB="169336"/>
                    </a:tc>
                    <a:tc>
                      <a:txBody>
                        <a:bodyPr/>
                        <a:lstStyle/>
                        <a:p>
                          <a:r>
                            <a:rPr lang="en-US" sz="1900" b="0" cap="all" spc="150" dirty="0">
                              <a:solidFill>
                                <a:schemeClr val="lt1"/>
                              </a:solidFill>
                            </a:rPr>
                            <a:t>Scale</a:t>
                          </a:r>
                        </a:p>
                      </a:txBody>
                      <a:tcPr marL="169336" marR="169336" marT="169336" marB="169336"/>
                    </a:tc>
                    <a:tc>
                      <a:txBody>
                        <a:bodyPr/>
                        <a:lstStyle/>
                        <a:p>
                          <a:r>
                            <a:rPr lang="en-US" sz="1900" b="0" cap="all" spc="150" dirty="0">
                              <a:solidFill>
                                <a:schemeClr val="lt1"/>
                              </a:solidFill>
                            </a:rPr>
                            <a:t>Ref</a:t>
                          </a:r>
                        </a:p>
                      </a:txBody>
                      <a:tcPr marL="169336" marR="169336" marT="169336" marB="169336"/>
                    </a:tc>
                    <a:extLst>
                      <a:ext uri="{0D108BD9-81ED-4DB2-BD59-A6C34878D82A}">
                        <a16:rowId xmlns:a16="http://schemas.microsoft.com/office/drawing/2014/main" val="1637265052"/>
                      </a:ext>
                    </a:extLst>
                  </a:tr>
                  <a:tr h="717932">
                    <a:tc>
                      <a:txBody>
                        <a:bodyPr/>
                        <a:lstStyle/>
                        <a:p>
                          <a:r>
                            <a:rPr lang="en-US" sz="1500" cap="none" spc="0" dirty="0" err="1">
                              <a:solidFill>
                                <a:schemeClr val="tx1"/>
                              </a:solidFill>
                              <a:latin typeface="Cambria Math" panose="02040503050406030204" pitchFamily="18" charset="0"/>
                              <a:ea typeface="Cambria Math" panose="02040503050406030204" pitchFamily="18" charset="0"/>
                            </a:rPr>
                            <a:t>aTAM</a:t>
                          </a:r>
                          <a:endParaRPr lang="en-US" sz="1500" cap="none" spc="0" dirty="0">
                            <a:solidFill>
                              <a:schemeClr val="tx1"/>
                            </a:solidFill>
                            <a:latin typeface="Cambria Math" panose="02040503050406030204" pitchFamily="18" charset="0"/>
                            <a:ea typeface="Cambria Math" panose="02040503050406030204" pitchFamily="18" charset="0"/>
                          </a:endParaRPr>
                        </a:p>
                      </a:txBody>
                      <a:tcPr marL="169336" marR="169336" marT="169336" marB="169336"/>
                    </a:tc>
                    <a:tc>
                      <a:txBody>
                        <a:bodyPr/>
                        <a:lstStyle/>
                        <a:p>
                          <a:r>
                            <a:rPr lang="en-US" sz="1500" cap="none" spc="0" dirty="0">
                              <a:solidFill>
                                <a:schemeClr val="tx1"/>
                              </a:solidFill>
                              <a:latin typeface="Cambria Math" panose="02040503050406030204" pitchFamily="18" charset="0"/>
                              <a:ea typeface="Cambria Math" panose="02040503050406030204" pitchFamily="18" charset="0"/>
                            </a:rPr>
                            <a:t>2D</a:t>
                          </a:r>
                        </a:p>
                      </a:txBody>
                      <a:tcPr marL="169336" marR="169336" marT="169336" marB="169336"/>
                    </a:tc>
                    <a:tc>
                      <a:txBody>
                        <a:bodyPr/>
                        <a:lstStyle/>
                        <a:p>
                          <a:pPr algn="ctr"/>
                          <a14:m>
                            <m:oMathPara xmlns:m="http://schemas.openxmlformats.org/officeDocument/2006/math">
                              <m:oMathParaPr>
                                <m:jc m:val="centerGroup"/>
                              </m:oMathParaPr>
                              <m:oMath xmlns:m="http://schemas.openxmlformats.org/officeDocument/2006/math">
                                <m:r>
                                  <a:rPr lang="en-US" sz="1500" i="0" cap="none" spc="0" smtClean="0">
                                    <a:solidFill>
                                      <a:schemeClr val="tx1"/>
                                    </a:solidFill>
                                    <a:latin typeface="Cambria Math" panose="02040503050406030204" pitchFamily="18" charset="0"/>
                                    <a:ea typeface="Cambria Math" panose="02040503050406030204" pitchFamily="18" charset="0"/>
                                  </a:rPr>
                                  <m:t>5</m:t>
                                </m:r>
                              </m:oMath>
                            </m:oMathPara>
                          </a14:m>
                          <a:endParaRPr lang="en-US" sz="1500" cap="none" spc="0" dirty="0">
                            <a:solidFill>
                              <a:schemeClr val="tx1"/>
                            </a:solidFill>
                            <a:latin typeface="Cambria Math" panose="02040503050406030204" pitchFamily="18" charset="0"/>
                            <a:ea typeface="Cambria Math" panose="02040503050406030204" pitchFamily="18" charset="0"/>
                          </a:endParaRPr>
                        </a:p>
                      </a:txBody>
                      <a:tcPr marL="169336" marR="169336" marT="169336" marB="169336"/>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500" cap="none" spc="0" smtClean="0">
                                    <a:solidFill>
                                      <a:schemeClr val="tx1"/>
                                    </a:solidFill>
                                    <a:latin typeface="Cambria Math" panose="02040503050406030204" pitchFamily="18" charset="0"/>
                                    <a:ea typeface="Cambria Math" panose="02040503050406030204" pitchFamily="18" charset="0"/>
                                  </a:rPr>
                                  <m:t>&gt;</m:t>
                                </m:r>
                                <m:r>
                                  <a:rPr lang="en-US" sz="1500" b="0" cap="none" spc="0" smtClean="0">
                                    <a:solidFill>
                                      <a:schemeClr val="tx1"/>
                                    </a:solidFill>
                                    <a:latin typeface="Cambria Math" panose="02040503050406030204" pitchFamily="18" charset="0"/>
                                    <a:ea typeface="Cambria Math" panose="02040503050406030204" pitchFamily="18" charset="0"/>
                                  </a:rPr>
                                  <m:t>10 </m:t>
                                </m:r>
                                <m:r>
                                  <a:rPr lang="en-US" sz="1500" b="0" cap="none" spc="0" smtClean="0">
                                    <a:solidFill>
                                      <a:schemeClr val="tx1"/>
                                    </a:solidFill>
                                    <a:latin typeface="Cambria Math" panose="02040503050406030204" pitchFamily="18" charset="0"/>
                                    <a:ea typeface="Cambria Math" panose="02040503050406030204" pitchFamily="18" charset="0"/>
                                  </a:rPr>
                                  <m:t>𝑚𝑖𝑙𝑙𝑖𝑜𝑛</m:t>
                                </m:r>
                              </m:oMath>
                            </m:oMathPara>
                          </a14:m>
                          <a:endParaRPr lang="en-US" sz="1500" cap="none" spc="0" dirty="0">
                            <a:solidFill>
                              <a:schemeClr val="tx1"/>
                            </a:solidFill>
                            <a:latin typeface="Cambria Math" panose="02040503050406030204" pitchFamily="18" charset="0"/>
                            <a:ea typeface="Cambria Math" panose="02040503050406030204" pitchFamily="18" charset="0"/>
                          </a:endParaRPr>
                        </a:p>
                      </a:txBody>
                      <a:tcPr marL="169336" marR="169336" marT="169336" marB="169336"/>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500" cap="none" spc="0" smtClean="0">
                                    <a:solidFill>
                                      <a:schemeClr val="tx1"/>
                                    </a:solidFill>
                                    <a:latin typeface="Cambria Math" panose="02040503050406030204" pitchFamily="18" charset="0"/>
                                    <a:ea typeface="Cambria Math" panose="02040503050406030204" pitchFamily="18" charset="0"/>
                                  </a:rPr>
                                  <m:t>𝒪</m:t>
                                </m:r>
                                <m:r>
                                  <a:rPr lang="en-US" sz="1500" b="0" cap="none" spc="0" smtClean="0">
                                    <a:solidFill>
                                      <a:schemeClr val="tx1"/>
                                    </a:solidFill>
                                    <a:latin typeface="Cambria Math" panose="02040503050406030204" pitchFamily="18" charset="0"/>
                                    <a:ea typeface="Cambria Math" panose="02040503050406030204" pitchFamily="18" charset="0"/>
                                  </a:rPr>
                                  <m:t>(</m:t>
                                </m:r>
                                <m:sSup>
                                  <m:sSupPr>
                                    <m:ctrlPr>
                                      <a:rPr lang="en-US" sz="1500" b="0" i="1" cap="none" spc="0" smtClean="0">
                                        <a:solidFill>
                                          <a:schemeClr val="tx1"/>
                                        </a:solidFill>
                                        <a:latin typeface="Cambria Math" panose="02040503050406030204" pitchFamily="18" charset="0"/>
                                        <a:ea typeface="Cambria Math" panose="02040503050406030204" pitchFamily="18" charset="0"/>
                                      </a:rPr>
                                    </m:ctrlPr>
                                  </m:sSupPr>
                                  <m:e>
                                    <m:r>
                                      <a:rPr lang="en-US" sz="1500" b="0" i="1" cap="none" spc="0" smtClean="0">
                                        <a:solidFill>
                                          <a:schemeClr val="tx1"/>
                                        </a:solidFill>
                                        <a:latin typeface="Cambria Math" panose="02040503050406030204" pitchFamily="18" charset="0"/>
                                        <a:ea typeface="Cambria Math" panose="02040503050406030204" pitchFamily="18" charset="0"/>
                                      </a:rPr>
                                      <m:t>𝑛</m:t>
                                    </m:r>
                                  </m:e>
                                  <m:sup>
                                    <m:r>
                                      <a:rPr lang="en-US" sz="1500" b="0" i="1" cap="none" spc="0" smtClean="0">
                                        <a:solidFill>
                                          <a:schemeClr val="tx1"/>
                                        </a:solidFill>
                                        <a:latin typeface="Cambria Math" panose="02040503050406030204" pitchFamily="18" charset="0"/>
                                        <a:ea typeface="Cambria Math" panose="02040503050406030204" pitchFamily="18" charset="0"/>
                                      </a:rPr>
                                      <m:t>4</m:t>
                                    </m:r>
                                  </m:sup>
                                </m:sSup>
                                <m:func>
                                  <m:funcPr>
                                    <m:ctrlPr>
                                      <a:rPr lang="en-US" sz="1500" b="0" i="1" cap="none" spc="0" smtClean="0">
                                        <a:solidFill>
                                          <a:schemeClr val="tx1"/>
                                        </a:solidFill>
                                        <a:latin typeface="Cambria Math" panose="02040503050406030204" pitchFamily="18" charset="0"/>
                                        <a:ea typeface="Cambria Math" panose="02040503050406030204" pitchFamily="18" charset="0"/>
                                      </a:rPr>
                                    </m:ctrlPr>
                                  </m:funcPr>
                                  <m:fName>
                                    <m:r>
                                      <m:rPr>
                                        <m:sty m:val="p"/>
                                      </m:rPr>
                                      <a:rPr lang="en-US" sz="1500" b="0" i="0" cap="none" spc="0" smtClean="0">
                                        <a:solidFill>
                                          <a:schemeClr val="tx1"/>
                                        </a:solidFill>
                                        <a:latin typeface="Cambria Math" panose="02040503050406030204" pitchFamily="18" charset="0"/>
                                        <a:ea typeface="Cambria Math" panose="02040503050406030204" pitchFamily="18" charset="0"/>
                                      </a:rPr>
                                      <m:t>log</m:t>
                                    </m:r>
                                  </m:fName>
                                  <m:e>
                                    <m:r>
                                      <a:rPr lang="en-US" sz="1500" b="0" i="1" cap="none" spc="0" smtClean="0">
                                        <a:solidFill>
                                          <a:schemeClr val="tx1"/>
                                        </a:solidFill>
                                        <a:latin typeface="Cambria Math" panose="02040503050406030204" pitchFamily="18" charset="0"/>
                                        <a:ea typeface="Cambria Math" panose="02040503050406030204" pitchFamily="18" charset="0"/>
                                      </a:rPr>
                                      <m:t>𝑛</m:t>
                                    </m:r>
                                  </m:e>
                                </m:func>
                                <m:r>
                                  <a:rPr lang="en-US" sz="1500" b="0" cap="none" spc="0" smtClean="0">
                                    <a:solidFill>
                                      <a:schemeClr val="tx1"/>
                                    </a:solidFill>
                                    <a:latin typeface="Cambria Math" panose="02040503050406030204" pitchFamily="18" charset="0"/>
                                    <a:ea typeface="Cambria Math" panose="02040503050406030204" pitchFamily="18" charset="0"/>
                                  </a:rPr>
                                  <m:t>)</m:t>
                                </m:r>
                              </m:oMath>
                            </m:oMathPara>
                          </a14:m>
                          <a:endParaRPr lang="en-US" sz="1500" cap="none" spc="0" dirty="0">
                            <a:solidFill>
                              <a:schemeClr val="tx1"/>
                            </a:solidFill>
                            <a:latin typeface="Cambria Math" panose="02040503050406030204" pitchFamily="18" charset="0"/>
                            <a:ea typeface="Cambria Math" panose="02040503050406030204" pitchFamily="18" charset="0"/>
                          </a:endParaRPr>
                        </a:p>
                      </a:txBody>
                      <a:tcPr marL="169336" marR="169336" marT="169336" marB="169336"/>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cap="none" spc="0" dirty="0">
                              <a:solidFill>
                                <a:schemeClr val="tx1"/>
                              </a:solidFill>
                              <a:latin typeface="Cambria Math" panose="02040503050406030204" pitchFamily="18" charset="0"/>
                              <a:ea typeface="Cambria Math" panose="02040503050406030204" pitchFamily="18" charset="0"/>
                            </a:rPr>
                            <a:t>David Doty, Jack H. Lutz, Matthew J. Patitz, Robert T. Schweller, Scott M. Summers, and Damien Woods. The Tile Assembly Model is Intrinsically Universal. In 53rd Annual Symposium on Foundations of Computer Science, pages 302–310, 2012.</a:t>
                          </a:r>
                        </a:p>
                      </a:txBody>
                      <a:tcPr marL="169336" marR="169336" marT="169336" marB="169336"/>
                    </a:tc>
                    <a:extLst>
                      <a:ext uri="{0D108BD9-81ED-4DB2-BD59-A6C34878D82A}">
                        <a16:rowId xmlns:a16="http://schemas.microsoft.com/office/drawing/2014/main" val="1130867129"/>
                      </a:ext>
                    </a:extLst>
                  </a:tr>
                  <a:tr h="71793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cap="none" spc="0" dirty="0" err="1">
                              <a:solidFill>
                                <a:schemeClr val="tx1"/>
                              </a:solidFill>
                              <a:latin typeface="Cambria Math" panose="02040503050406030204" pitchFamily="18" charset="0"/>
                              <a:ea typeface="Cambria Math" panose="02040503050406030204" pitchFamily="18" charset="0"/>
                            </a:rPr>
                            <a:t>aTAM</a:t>
                          </a:r>
                          <a:endParaRPr lang="en-US" sz="1500" cap="none" spc="0" dirty="0">
                            <a:solidFill>
                              <a:schemeClr val="tx1"/>
                            </a:solidFill>
                            <a:latin typeface="Cambria Math" panose="02040503050406030204" pitchFamily="18" charset="0"/>
                            <a:ea typeface="Cambria Math" panose="02040503050406030204" pitchFamily="18" charset="0"/>
                          </a:endParaRPr>
                        </a:p>
                      </a:txBody>
                      <a:tcPr marL="169336" marR="169336" marT="169336" marB="169336"/>
                    </a:tc>
                    <a:tc>
                      <a:txBody>
                        <a:bodyPr/>
                        <a:lstStyle/>
                        <a:p>
                          <a:pPr algn="ctr"/>
                          <a:r>
                            <a:rPr lang="en-US" sz="1500" b="0" cap="none" spc="0" dirty="0">
                              <a:solidFill>
                                <a:schemeClr val="tx1"/>
                              </a:solidFill>
                              <a:latin typeface="Cambria Math" panose="02040503050406030204" pitchFamily="18" charset="0"/>
                              <a:ea typeface="Cambria Math" panose="02040503050406030204" pitchFamily="18" charset="0"/>
                            </a:rPr>
                            <a:t>3D</a:t>
                          </a:r>
                        </a:p>
                      </a:txBody>
                      <a:tcPr marL="169336" marR="169336" marT="169336" marB="169336"/>
                    </a:tc>
                    <a:tc>
                      <a:txBody>
                        <a:bodyPr/>
                        <a:lstStyle/>
                        <a:p>
                          <a:pPr algn="ctr"/>
                          <a:r>
                            <a:rPr lang="en-US" sz="1500" b="0" cap="none" spc="0" dirty="0">
                              <a:solidFill>
                                <a:schemeClr val="tx1"/>
                              </a:solidFill>
                              <a:latin typeface="Cambria Math" panose="02040503050406030204" pitchFamily="18" charset="0"/>
                              <a:ea typeface="Cambria Math" panose="02040503050406030204" pitchFamily="18" charset="0"/>
                            </a:rPr>
                            <a:t>7</a:t>
                          </a:r>
                        </a:p>
                      </a:txBody>
                      <a:tcPr marL="169336" marR="169336" marT="169336" marB="169336"/>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b="0" cap="none" spc="0" dirty="0">
                              <a:solidFill>
                                <a:schemeClr val="tx1"/>
                              </a:solidFill>
                              <a:latin typeface="Cambria Math" panose="02040503050406030204" pitchFamily="18" charset="0"/>
                              <a:ea typeface="Cambria Math" panose="02040503050406030204" pitchFamily="18" charset="0"/>
                            </a:rPr>
                            <a:t>152,000</a:t>
                          </a:r>
                        </a:p>
                      </a:txBody>
                      <a:tcPr marL="169336" marR="169336" marT="169336" marB="169336"/>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US" sz="1500" cap="none" spc="0" smtClean="0">
                                  <a:solidFill>
                                    <a:schemeClr val="tx1"/>
                                  </a:solidFill>
                                  <a:latin typeface="Cambria Math" panose="02040503050406030204" pitchFamily="18" charset="0"/>
                                  <a:ea typeface="Cambria Math" panose="02040503050406030204" pitchFamily="18" charset="0"/>
                                </a:rPr>
                                <m:t>𝒪</m:t>
                              </m:r>
                              <m:r>
                                <a:rPr lang="en-US" sz="1500" b="0" cap="none" spc="0" smtClean="0">
                                  <a:solidFill>
                                    <a:schemeClr val="tx1"/>
                                  </a:solidFill>
                                  <a:latin typeface="Cambria Math" panose="02040503050406030204" pitchFamily="18" charset="0"/>
                                  <a:ea typeface="Cambria Math" panose="02040503050406030204" pitchFamily="18" charset="0"/>
                                </a:rPr>
                                <m:t>(</m:t>
                              </m:r>
                              <m:sSup>
                                <m:sSupPr>
                                  <m:ctrlPr>
                                    <a:rPr lang="en-US" sz="1500" b="0" i="1" cap="none" spc="0" smtClean="0">
                                      <a:solidFill>
                                        <a:schemeClr val="tx1"/>
                                      </a:solidFill>
                                      <a:latin typeface="Cambria Math" panose="02040503050406030204" pitchFamily="18" charset="0"/>
                                      <a:ea typeface="Cambria Math" panose="02040503050406030204" pitchFamily="18" charset="0"/>
                                    </a:rPr>
                                  </m:ctrlPr>
                                </m:sSupPr>
                                <m:e>
                                  <m:r>
                                    <a:rPr lang="en-US" sz="1500" b="0" i="1" cap="none" spc="0" smtClean="0">
                                      <a:solidFill>
                                        <a:schemeClr val="tx1"/>
                                      </a:solidFill>
                                      <a:latin typeface="Cambria Math" panose="02040503050406030204" pitchFamily="18" charset="0"/>
                                      <a:ea typeface="Cambria Math" panose="02040503050406030204" pitchFamily="18" charset="0"/>
                                    </a:rPr>
                                    <m:t>𝑛</m:t>
                                  </m:r>
                                </m:e>
                                <m:sup>
                                  <m:r>
                                    <a:rPr lang="en-US" sz="1500" b="0" i="1" cap="none" spc="0" smtClean="0">
                                      <a:solidFill>
                                        <a:schemeClr val="tx1"/>
                                      </a:solidFill>
                                      <a:latin typeface="Cambria Math" panose="02040503050406030204" pitchFamily="18" charset="0"/>
                                      <a:ea typeface="Cambria Math" panose="02040503050406030204" pitchFamily="18" charset="0"/>
                                    </a:rPr>
                                    <m:t>2</m:t>
                                  </m:r>
                                </m:sup>
                              </m:sSup>
                              <m:func>
                                <m:funcPr>
                                  <m:ctrlPr>
                                    <a:rPr lang="en-US" sz="1500" b="0" i="1" cap="none" spc="0" smtClean="0">
                                      <a:solidFill>
                                        <a:schemeClr val="tx1"/>
                                      </a:solidFill>
                                      <a:latin typeface="Cambria Math" panose="02040503050406030204" pitchFamily="18" charset="0"/>
                                      <a:ea typeface="Cambria Math" panose="02040503050406030204" pitchFamily="18" charset="0"/>
                                    </a:rPr>
                                  </m:ctrlPr>
                                </m:funcPr>
                                <m:fName>
                                  <m:r>
                                    <m:rPr>
                                      <m:sty m:val="p"/>
                                    </m:rPr>
                                    <a:rPr lang="en-US" sz="1500" b="0" i="0" cap="none" spc="0" smtClean="0">
                                      <a:solidFill>
                                        <a:schemeClr val="tx1"/>
                                      </a:solidFill>
                                      <a:latin typeface="Cambria Math" panose="02040503050406030204" pitchFamily="18" charset="0"/>
                                      <a:ea typeface="Cambria Math" panose="02040503050406030204" pitchFamily="18" charset="0"/>
                                    </a:rPr>
                                    <m:t>log</m:t>
                                  </m:r>
                                </m:fName>
                                <m:e>
                                  <m:r>
                                    <a:rPr lang="en-US" sz="1500" b="0" i="1" cap="none" spc="0" smtClean="0">
                                      <a:solidFill>
                                        <a:schemeClr val="tx1"/>
                                      </a:solidFill>
                                      <a:latin typeface="Cambria Math" panose="02040503050406030204" pitchFamily="18" charset="0"/>
                                      <a:ea typeface="Cambria Math" panose="02040503050406030204" pitchFamily="18" charset="0"/>
                                    </a:rPr>
                                    <m:t>(</m:t>
                                  </m:r>
                                  <m:r>
                                    <a:rPr lang="en-US" sz="1500" b="0" i="1" cap="none" spc="0" smtClean="0">
                                      <a:solidFill>
                                        <a:schemeClr val="tx1"/>
                                      </a:solidFill>
                                      <a:latin typeface="Cambria Math" panose="02040503050406030204" pitchFamily="18" charset="0"/>
                                      <a:ea typeface="Cambria Math" panose="02040503050406030204" pitchFamily="18" charset="0"/>
                                    </a:rPr>
                                    <m:t>𝑛</m:t>
                                  </m:r>
                                  <m:r>
                                    <a:rPr lang="en-US" sz="1500" b="0" i="1" cap="none" spc="0" smtClean="0">
                                      <a:solidFill>
                                        <a:schemeClr val="tx1"/>
                                      </a:solidFill>
                                      <a:latin typeface="Cambria Math" panose="02040503050406030204" pitchFamily="18" charset="0"/>
                                      <a:ea typeface="Cambria Math" panose="02040503050406030204" pitchFamily="18" charset="0"/>
                                    </a:rPr>
                                    <m:t>𝜏</m:t>
                                  </m:r>
                                </m:e>
                              </m:func>
                              <m:r>
                                <a:rPr lang="en-US" sz="1500" b="0" cap="none" spc="0" smtClean="0">
                                  <a:solidFill>
                                    <a:schemeClr val="tx1"/>
                                  </a:solidFill>
                                  <a:latin typeface="Cambria Math" panose="02040503050406030204" pitchFamily="18" charset="0"/>
                                  <a:ea typeface="Cambria Math" panose="02040503050406030204" pitchFamily="18" charset="0"/>
                                </a:rPr>
                                <m:t>)</m:t>
                              </m:r>
                            </m:oMath>
                          </a14:m>
                          <a:r>
                            <a:rPr lang="en-US" sz="1500" cap="none" spc="0" dirty="0">
                              <a:solidFill>
                                <a:schemeClr val="tx1"/>
                              </a:solidFill>
                              <a:latin typeface="Cambria Math" panose="02040503050406030204" pitchFamily="18" charset="0"/>
                              <a:ea typeface="Cambria Math" panose="02040503050406030204" pitchFamily="18" charset="0"/>
                            </a:rPr>
                            <a:t>)</a:t>
                          </a:r>
                        </a:p>
                      </a:txBody>
                      <a:tcPr marL="169336" marR="169336" marT="169336" marB="169336"/>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cap="none" spc="0" dirty="0">
                              <a:solidFill>
                                <a:schemeClr val="tx1"/>
                              </a:solidFill>
                              <a:latin typeface="Cambria Math" panose="02040503050406030204" pitchFamily="18" charset="0"/>
                              <a:ea typeface="Cambria Math" panose="02040503050406030204" pitchFamily="18" charset="0"/>
                            </a:rPr>
                            <a:t>Daniel Hader, Aaron Koch, Matthew J. </a:t>
                          </a:r>
                          <a:r>
                            <a:rPr lang="en-US" sz="900" b="0" cap="none" spc="0" dirty="0" err="1">
                              <a:solidFill>
                                <a:schemeClr val="tx1"/>
                              </a:solidFill>
                              <a:latin typeface="Cambria Math" panose="02040503050406030204" pitchFamily="18" charset="0"/>
                              <a:ea typeface="Cambria Math" panose="02040503050406030204" pitchFamily="18" charset="0"/>
                            </a:rPr>
                            <a:t>Patitz</a:t>
                          </a:r>
                          <a:r>
                            <a:rPr lang="en-US" sz="900" b="0" cap="none" spc="0" dirty="0">
                              <a:solidFill>
                                <a:schemeClr val="tx1"/>
                              </a:solidFill>
                              <a:latin typeface="Cambria Math" panose="02040503050406030204" pitchFamily="18" charset="0"/>
                              <a:ea typeface="Cambria Math" panose="02040503050406030204" pitchFamily="18" charset="0"/>
                            </a:rPr>
                            <a:t>, and Michael Sharp. The Impacts of Dimensionality, Diffusion, and Directedness on Intrinsic Universality in the abstract Tile Assembly Model. In Symposium on Discrete Algorithms (SODA), pages 2607–2624, 2019</a:t>
                          </a:r>
                        </a:p>
                      </a:txBody>
                      <a:tcPr marL="169336" marR="169336" marT="169336" marB="169336"/>
                    </a:tc>
                    <a:extLst>
                      <a:ext uri="{0D108BD9-81ED-4DB2-BD59-A6C34878D82A}">
                        <a16:rowId xmlns:a16="http://schemas.microsoft.com/office/drawing/2014/main" val="2000848773"/>
                      </a:ext>
                    </a:extLst>
                  </a:tr>
                  <a:tr h="578886">
                    <a:tc>
                      <a:txBody>
                        <a:bodyPr/>
                        <a:lstStyle/>
                        <a:p>
                          <a:r>
                            <a:rPr lang="en-US" sz="1500" b="1" cap="none" spc="0" dirty="0">
                              <a:solidFill>
                                <a:schemeClr val="tx1"/>
                              </a:solidFill>
                              <a:latin typeface="Cambria Math" panose="02040503050406030204" pitchFamily="18" charset="0"/>
                              <a:ea typeface="Cambria Math" panose="02040503050406030204" pitchFamily="18" charset="0"/>
                            </a:rPr>
                            <a:t>Seeded TA Temp-1</a:t>
                          </a:r>
                        </a:p>
                      </a:txBody>
                      <a:tcPr marL="169336" marR="169336" marT="169336" marB="169336"/>
                    </a:tc>
                    <a:tc>
                      <a:txBody>
                        <a:bodyPr/>
                        <a:lstStyle/>
                        <a:p>
                          <a:r>
                            <a:rPr lang="en-US" sz="1500" b="1" cap="none" spc="0" dirty="0">
                              <a:solidFill>
                                <a:schemeClr val="tx1"/>
                              </a:solidFill>
                              <a:latin typeface="Cambria Math" panose="02040503050406030204" pitchFamily="18" charset="0"/>
                              <a:ea typeface="Cambria Math" panose="02040503050406030204" pitchFamily="18" charset="0"/>
                            </a:rPr>
                            <a:t>2D</a:t>
                          </a:r>
                        </a:p>
                      </a:txBody>
                      <a:tcPr marL="169336" marR="169336" marT="169336" marB="169336"/>
                    </a:tc>
                    <a:tc>
                      <a:txBody>
                        <a:bodyPr/>
                        <a:lstStyle/>
                        <a:p>
                          <a:pPr algn="ctr"/>
                          <a14:m>
                            <m:oMathPara xmlns:m="http://schemas.openxmlformats.org/officeDocument/2006/math">
                              <m:oMathParaPr>
                                <m:jc m:val="centerGroup"/>
                              </m:oMathParaPr>
                              <m:oMath xmlns:m="http://schemas.openxmlformats.org/officeDocument/2006/math">
                                <m:r>
                                  <a:rPr lang="en-US" sz="1500" b="1" i="0" cap="none" spc="0" smtClean="0">
                                    <a:solidFill>
                                      <a:schemeClr val="tx1"/>
                                    </a:solidFill>
                                    <a:latin typeface="Cambria Math" panose="02040503050406030204" pitchFamily="18" charset="0"/>
                                    <a:ea typeface="Cambria Math" panose="02040503050406030204" pitchFamily="18" charset="0"/>
                                  </a:rPr>
                                  <m:t>𝟓</m:t>
                                </m:r>
                              </m:oMath>
                            </m:oMathPara>
                          </a14:m>
                          <a:endParaRPr lang="en-US" sz="1500" b="1" cap="none" spc="0" dirty="0">
                            <a:solidFill>
                              <a:schemeClr val="tx1"/>
                            </a:solidFill>
                            <a:latin typeface="Cambria Math" panose="02040503050406030204" pitchFamily="18" charset="0"/>
                            <a:ea typeface="Cambria Math" panose="02040503050406030204" pitchFamily="18" charset="0"/>
                          </a:endParaRPr>
                        </a:p>
                      </a:txBody>
                      <a:tcPr marL="169336" marR="169336" marT="169336" marB="169336"/>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500" b="1" i="0" cap="none" spc="0" smtClean="0">
                                    <a:solidFill>
                                      <a:schemeClr val="tx1"/>
                                    </a:solidFill>
                                    <a:latin typeface="Cambria Math" panose="02040503050406030204" pitchFamily="18" charset="0"/>
                                    <a:ea typeface="Cambria Math" panose="02040503050406030204" pitchFamily="18" charset="0"/>
                                  </a:rPr>
                                  <m:t>𝟒𝟔𝟎𝟎</m:t>
                                </m:r>
                              </m:oMath>
                            </m:oMathPara>
                          </a14:m>
                          <a:endParaRPr lang="en-US" sz="1500" b="1" cap="none" spc="0" dirty="0">
                            <a:solidFill>
                              <a:schemeClr val="tx1"/>
                            </a:solidFill>
                            <a:latin typeface="Cambria Math" panose="02040503050406030204" pitchFamily="18" charset="0"/>
                            <a:ea typeface="Cambria Math" panose="02040503050406030204" pitchFamily="18" charset="0"/>
                          </a:endParaRPr>
                        </a:p>
                      </a:txBody>
                      <a:tcPr marL="169336" marR="169336" marT="169336" marB="169336"/>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500" b="1" i="1" cap="none" spc="0" smtClean="0">
                                    <a:solidFill>
                                      <a:schemeClr val="tx1"/>
                                    </a:solidFill>
                                    <a:latin typeface="Cambria Math" panose="02040503050406030204" pitchFamily="18" charset="0"/>
                                    <a:ea typeface="Cambria Math" panose="02040503050406030204" pitchFamily="18" charset="0"/>
                                  </a:rPr>
                                  <m:t>𝓞</m:t>
                                </m:r>
                                <m:r>
                                  <a:rPr lang="en-US" sz="1500" b="1" cap="none" spc="0" smtClean="0">
                                    <a:solidFill>
                                      <a:schemeClr val="tx1"/>
                                    </a:solidFill>
                                    <a:latin typeface="Cambria Math" panose="02040503050406030204" pitchFamily="18" charset="0"/>
                                    <a:ea typeface="Cambria Math" panose="02040503050406030204" pitchFamily="18" charset="0"/>
                                  </a:rPr>
                                  <m:t>(</m:t>
                                </m:r>
                                <m:sSup>
                                  <m:sSupPr>
                                    <m:ctrlPr>
                                      <a:rPr lang="en-US" sz="1500" b="1" i="1" cap="none" spc="0" smtClean="0">
                                        <a:solidFill>
                                          <a:schemeClr val="tx1"/>
                                        </a:solidFill>
                                        <a:latin typeface="Cambria Math" panose="02040503050406030204" pitchFamily="18" charset="0"/>
                                        <a:ea typeface="Cambria Math" panose="02040503050406030204" pitchFamily="18" charset="0"/>
                                      </a:rPr>
                                    </m:ctrlPr>
                                  </m:sSupPr>
                                  <m:e>
                                    <m:r>
                                      <a:rPr lang="en-US" sz="1500" b="1" i="1" cap="none" spc="0" smtClean="0">
                                        <a:solidFill>
                                          <a:schemeClr val="tx1"/>
                                        </a:solidFill>
                                        <a:latin typeface="Cambria Math" panose="02040503050406030204" pitchFamily="18" charset="0"/>
                                        <a:ea typeface="Cambria Math" panose="02040503050406030204" pitchFamily="18" charset="0"/>
                                      </a:rPr>
                                      <m:t>𝒏</m:t>
                                    </m:r>
                                  </m:e>
                                  <m:sup>
                                    <m:r>
                                      <a:rPr lang="en-US" sz="1500" b="1" i="1" cap="none" spc="0" smtClean="0">
                                        <a:solidFill>
                                          <a:schemeClr val="tx1"/>
                                        </a:solidFill>
                                        <a:latin typeface="Cambria Math" panose="02040503050406030204" pitchFamily="18" charset="0"/>
                                        <a:ea typeface="Cambria Math" panose="02040503050406030204" pitchFamily="18" charset="0"/>
                                      </a:rPr>
                                      <m:t>𝟑</m:t>
                                    </m:r>
                                  </m:sup>
                                </m:sSup>
                                <m:r>
                                  <a:rPr lang="en-US" sz="1500" b="1" i="1" cap="none" spc="0" smtClean="0">
                                    <a:solidFill>
                                      <a:schemeClr val="tx1"/>
                                    </a:solidFill>
                                    <a:latin typeface="Cambria Math" panose="02040503050406030204" pitchFamily="18" charset="0"/>
                                    <a:ea typeface="Cambria Math" panose="02040503050406030204" pitchFamily="18" charset="0"/>
                                  </a:rPr>
                                  <m:t>)</m:t>
                                </m:r>
                              </m:oMath>
                            </m:oMathPara>
                          </a14:m>
                          <a:endParaRPr lang="en-US" sz="1500" b="1" cap="none" spc="0" dirty="0">
                            <a:solidFill>
                              <a:schemeClr val="tx1"/>
                            </a:solidFill>
                            <a:latin typeface="Cambria Math" panose="02040503050406030204" pitchFamily="18" charset="0"/>
                            <a:ea typeface="Cambria Math" panose="02040503050406030204" pitchFamily="18" charset="0"/>
                          </a:endParaRPr>
                        </a:p>
                      </a:txBody>
                      <a:tcPr marL="169336" marR="169336" marT="169336" marB="169336"/>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500" b="1" i="0" cap="none" spc="0" smtClean="0">
                                    <a:solidFill>
                                      <a:schemeClr val="tx1"/>
                                    </a:solidFill>
                                    <a:latin typeface="Cambria Math" panose="02040503050406030204" pitchFamily="18" charset="0"/>
                                    <a:ea typeface="Cambria Math" panose="02040503050406030204" pitchFamily="18" charset="0"/>
                                  </a:rPr>
                                  <m:t>𝐓𝐡𝐦</m:t>
                                </m:r>
                                <m:r>
                                  <a:rPr lang="en-US" sz="1500" b="1" i="0" cap="none" spc="0" smtClean="0">
                                    <a:solidFill>
                                      <a:schemeClr val="tx1"/>
                                    </a:solidFill>
                                    <a:latin typeface="Cambria Math" panose="02040503050406030204" pitchFamily="18" charset="0"/>
                                    <a:ea typeface="Cambria Math" panose="02040503050406030204" pitchFamily="18" charset="0"/>
                                  </a:rPr>
                                  <m:t>. </m:t>
                                </m:r>
                                <m:r>
                                  <a:rPr lang="en-US" sz="1500" b="1" i="0" cap="none" spc="0" smtClean="0">
                                    <a:solidFill>
                                      <a:schemeClr val="tx1"/>
                                    </a:solidFill>
                                    <a:latin typeface="Cambria Math" panose="02040503050406030204" pitchFamily="18" charset="0"/>
                                    <a:ea typeface="Cambria Math" panose="02040503050406030204" pitchFamily="18" charset="0"/>
                                  </a:rPr>
                                  <m:t>𝟔</m:t>
                                </m:r>
                              </m:oMath>
                            </m:oMathPara>
                          </a14:m>
                          <a:endParaRPr lang="en-US" sz="1500" b="1" cap="none" spc="0" dirty="0">
                            <a:solidFill>
                              <a:schemeClr val="tx1"/>
                            </a:solidFill>
                            <a:latin typeface="Cambria Math" panose="02040503050406030204" pitchFamily="18" charset="0"/>
                            <a:ea typeface="Cambria Math" panose="02040503050406030204" pitchFamily="18" charset="0"/>
                          </a:endParaRPr>
                        </a:p>
                      </a:txBody>
                      <a:tcPr marL="169336" marR="169336" marT="169336" marB="169336"/>
                    </a:tc>
                    <a:extLst>
                      <a:ext uri="{0D108BD9-81ED-4DB2-BD59-A6C34878D82A}">
                        <a16:rowId xmlns:a16="http://schemas.microsoft.com/office/drawing/2014/main" val="250205738"/>
                      </a:ext>
                    </a:extLst>
                  </a:tr>
                  <a:tr h="547890">
                    <a:tc>
                      <a:txBody>
                        <a:bodyPr/>
                        <a:lstStyle/>
                        <a:p>
                          <a:r>
                            <a:rPr lang="en-US" sz="1500" b="1" cap="none" spc="0" dirty="0">
                              <a:solidFill>
                                <a:schemeClr val="tx1"/>
                              </a:solidFill>
                              <a:latin typeface="Cambria Math" panose="02040503050406030204" pitchFamily="18" charset="0"/>
                              <a:ea typeface="Cambria Math" panose="02040503050406030204" pitchFamily="18" charset="0"/>
                            </a:rPr>
                            <a:t>Seeded TA</a:t>
                          </a:r>
                        </a:p>
                      </a:txBody>
                      <a:tcPr marL="169336" marR="169336" marT="169336" marB="169336"/>
                    </a:tc>
                    <a:tc>
                      <a:txBody>
                        <a:bodyPr/>
                        <a:lstStyle/>
                        <a:p>
                          <a:r>
                            <a:rPr lang="en-US" sz="1500" b="1" cap="none" spc="0">
                              <a:solidFill>
                                <a:schemeClr val="tx1"/>
                              </a:solidFill>
                              <a:latin typeface="Cambria Math" panose="02040503050406030204" pitchFamily="18" charset="0"/>
                              <a:ea typeface="Cambria Math" panose="02040503050406030204" pitchFamily="18" charset="0"/>
                            </a:rPr>
                            <a:t>2D</a:t>
                          </a:r>
                        </a:p>
                      </a:txBody>
                      <a:tcPr marL="169336" marR="169336" marT="169336" marB="169336"/>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500" b="1" i="0" cap="none" spc="0" smtClean="0">
                                    <a:solidFill>
                                      <a:schemeClr val="tx1"/>
                                    </a:solidFill>
                                    <a:latin typeface="Cambria Math" panose="02040503050406030204" pitchFamily="18" charset="0"/>
                                    <a:ea typeface="Cambria Math" panose="02040503050406030204" pitchFamily="18" charset="0"/>
                                  </a:rPr>
                                  <m:t>𝟓</m:t>
                                </m:r>
                              </m:oMath>
                            </m:oMathPara>
                          </a14:m>
                          <a:endParaRPr lang="en-US" sz="1500" b="1" cap="none" spc="0" dirty="0">
                            <a:solidFill>
                              <a:schemeClr val="tx1"/>
                            </a:solidFill>
                            <a:latin typeface="Cambria Math" panose="02040503050406030204" pitchFamily="18" charset="0"/>
                            <a:ea typeface="Cambria Math" panose="02040503050406030204" pitchFamily="18" charset="0"/>
                          </a:endParaRPr>
                        </a:p>
                      </a:txBody>
                      <a:tcPr marL="169336" marR="169336" marT="169336" marB="169336"/>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500" b="1" i="0" cap="none" spc="0" smtClean="0">
                                    <a:solidFill>
                                      <a:schemeClr val="tx1"/>
                                    </a:solidFill>
                                    <a:latin typeface="Cambria Math" panose="02040503050406030204" pitchFamily="18" charset="0"/>
                                    <a:ea typeface="Cambria Math" panose="02040503050406030204" pitchFamily="18" charset="0"/>
                                  </a:rPr>
                                  <m:t>𝟒𝟔𝟎𝟎</m:t>
                                </m:r>
                              </m:oMath>
                            </m:oMathPara>
                          </a14:m>
                          <a:endParaRPr lang="en-US" sz="1500" b="1" cap="none" spc="0" dirty="0">
                            <a:solidFill>
                              <a:schemeClr val="tx1"/>
                            </a:solidFill>
                            <a:latin typeface="Cambria Math" panose="02040503050406030204" pitchFamily="18" charset="0"/>
                            <a:ea typeface="Cambria Math" panose="02040503050406030204" pitchFamily="18" charset="0"/>
                          </a:endParaRPr>
                        </a:p>
                      </a:txBody>
                      <a:tcPr marL="169336" marR="169336" marT="169336" marB="169336"/>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US" sz="1500" b="1" i="1" cap="none" spc="0" smtClean="0">
                                  <a:solidFill>
                                    <a:schemeClr val="tx1"/>
                                  </a:solidFill>
                                  <a:latin typeface="Cambria Math" panose="02040503050406030204" pitchFamily="18" charset="0"/>
                                  <a:ea typeface="Cambria Math" panose="02040503050406030204" pitchFamily="18" charset="0"/>
                                </a:rPr>
                                <m:t>𝓞</m:t>
                              </m:r>
                              <m:r>
                                <a:rPr lang="en-US" sz="1500" b="1" cap="none" spc="0" smtClean="0">
                                  <a:solidFill>
                                    <a:schemeClr val="tx1"/>
                                  </a:solidFill>
                                  <a:latin typeface="Cambria Math" panose="02040503050406030204" pitchFamily="18" charset="0"/>
                                  <a:ea typeface="Cambria Math" panose="02040503050406030204" pitchFamily="18" charset="0"/>
                                </a:rPr>
                                <m:t>(</m:t>
                              </m:r>
                              <m:sSup>
                                <m:sSupPr>
                                  <m:ctrlPr>
                                    <a:rPr lang="en-US" sz="1500" b="1" i="1" cap="none" spc="0" smtClean="0">
                                      <a:solidFill>
                                        <a:schemeClr val="tx1"/>
                                      </a:solidFill>
                                      <a:latin typeface="Cambria Math" panose="02040503050406030204" pitchFamily="18" charset="0"/>
                                      <a:ea typeface="Cambria Math" panose="02040503050406030204" pitchFamily="18" charset="0"/>
                                    </a:rPr>
                                  </m:ctrlPr>
                                </m:sSupPr>
                                <m:e>
                                  <m:func>
                                    <m:funcPr>
                                      <m:ctrlPr>
                                        <a:rPr lang="en-US" sz="1500" b="1" i="1" cap="none" spc="0" smtClean="0">
                                          <a:solidFill>
                                            <a:schemeClr val="tx1"/>
                                          </a:solidFill>
                                          <a:latin typeface="Cambria Math" panose="02040503050406030204" pitchFamily="18" charset="0"/>
                                          <a:ea typeface="Cambria Math" panose="02040503050406030204" pitchFamily="18" charset="0"/>
                                        </a:rPr>
                                      </m:ctrlPr>
                                    </m:funcPr>
                                    <m:fName>
                                      <m:r>
                                        <a:rPr lang="en-US" sz="1500" b="1" i="0" cap="none" spc="0" smtClean="0">
                                          <a:solidFill>
                                            <a:schemeClr val="tx1"/>
                                          </a:solidFill>
                                          <a:latin typeface="Cambria Math" panose="02040503050406030204" pitchFamily="18" charset="0"/>
                                          <a:ea typeface="Cambria Math" panose="02040503050406030204" pitchFamily="18" charset="0"/>
                                        </a:rPr>
                                        <m:t>𝐦𝐢𝐧</m:t>
                                      </m:r>
                                      <m:r>
                                        <a:rPr lang="en-US" sz="1500" b="1" i="0" cap="none" spc="0" smtClean="0">
                                          <a:solidFill>
                                            <a:schemeClr val="tx1"/>
                                          </a:solidFill>
                                          <a:latin typeface="Cambria Math" panose="02040503050406030204" pitchFamily="18" charset="0"/>
                                          <a:ea typeface="Cambria Math" panose="02040503050406030204" pitchFamily="18" charset="0"/>
                                        </a:rPr>
                                        <m:t>(</m:t>
                                      </m:r>
                                    </m:fName>
                                    <m:e>
                                      <m:d>
                                        <m:dPr>
                                          <m:ctrlPr>
                                            <a:rPr lang="en-US" sz="1500" b="1" i="1" cap="none" spc="0" smtClean="0">
                                              <a:solidFill>
                                                <a:schemeClr val="tx1"/>
                                              </a:solidFill>
                                              <a:latin typeface="Cambria Math" panose="02040503050406030204" pitchFamily="18" charset="0"/>
                                              <a:ea typeface="Cambria Math" panose="02040503050406030204" pitchFamily="18" charset="0"/>
                                            </a:rPr>
                                          </m:ctrlPr>
                                        </m:dPr>
                                        <m:e>
                                          <m:r>
                                            <a:rPr lang="en-US" sz="1500" b="1" i="1" cap="none" spc="0" smtClean="0">
                                              <a:solidFill>
                                                <a:schemeClr val="tx1"/>
                                              </a:solidFill>
                                              <a:latin typeface="Cambria Math" panose="02040503050406030204" pitchFamily="18" charset="0"/>
                                              <a:ea typeface="Cambria Math" panose="02040503050406030204" pitchFamily="18" charset="0"/>
                                            </a:rPr>
                                            <m:t>𝝉</m:t>
                                          </m:r>
                                          <m:r>
                                            <a:rPr lang="en-US" sz="1500" b="1" i="1" cap="none" spc="0" smtClean="0">
                                              <a:solidFill>
                                                <a:schemeClr val="tx1"/>
                                              </a:solidFill>
                                              <a:latin typeface="Cambria Math" panose="02040503050406030204" pitchFamily="18" charset="0"/>
                                              <a:ea typeface="Cambria Math" panose="02040503050406030204" pitchFamily="18" charset="0"/>
                                            </a:rPr>
                                            <m:t>𝒏</m:t>
                                          </m:r>
                                        </m:e>
                                      </m:d>
                                    </m:e>
                                  </m:func>
                                </m:e>
                                <m:sup>
                                  <m:r>
                                    <a:rPr lang="en-US" sz="1500" b="1" i="1" cap="none" spc="0" smtClean="0">
                                      <a:solidFill>
                                        <a:schemeClr val="tx1"/>
                                      </a:solidFill>
                                      <a:latin typeface="Cambria Math" panose="02040503050406030204" pitchFamily="18" charset="0"/>
                                      <a:ea typeface="Cambria Math" panose="02040503050406030204" pitchFamily="18" charset="0"/>
                                    </a:rPr>
                                    <m:t>𝟑</m:t>
                                  </m:r>
                                </m:sup>
                              </m:sSup>
                              <m:r>
                                <a:rPr lang="en-US" sz="1500" b="1" i="1" cap="none" spc="0" smtClean="0">
                                  <a:solidFill>
                                    <a:schemeClr val="tx1"/>
                                  </a:solidFill>
                                  <a:latin typeface="Cambria Math" panose="02040503050406030204" pitchFamily="18" charset="0"/>
                                  <a:ea typeface="Cambria Math" panose="02040503050406030204" pitchFamily="18" charset="0"/>
                                </a:rPr>
                                <m:t>, </m:t>
                              </m:r>
                              <m:sSup>
                                <m:sSupPr>
                                  <m:ctrlPr>
                                    <a:rPr lang="en-US" sz="1500" b="1" i="1" cap="none" spc="0" smtClean="0">
                                      <a:solidFill>
                                        <a:schemeClr val="tx1"/>
                                      </a:solidFill>
                                      <a:latin typeface="Cambria Math" panose="02040503050406030204" pitchFamily="18" charset="0"/>
                                      <a:ea typeface="Cambria Math" panose="02040503050406030204" pitchFamily="18" charset="0"/>
                                    </a:rPr>
                                  </m:ctrlPr>
                                </m:sSupPr>
                                <m:e>
                                  <m:r>
                                    <a:rPr lang="en-US" sz="1500" b="1" i="1" cap="none" spc="0" smtClean="0">
                                      <a:solidFill>
                                        <a:schemeClr val="tx1"/>
                                      </a:solidFill>
                                      <a:latin typeface="Cambria Math" panose="02040503050406030204" pitchFamily="18" charset="0"/>
                                      <a:ea typeface="Cambria Math" panose="02040503050406030204" pitchFamily="18" charset="0"/>
                                    </a:rPr>
                                    <m:t>𝒏</m:t>
                                  </m:r>
                                </m:e>
                                <m:sup>
                                  <m:r>
                                    <a:rPr lang="en-US" sz="1500" b="1" i="1" cap="none" spc="0" smtClean="0">
                                      <a:solidFill>
                                        <a:schemeClr val="tx1"/>
                                      </a:solidFill>
                                      <a:latin typeface="Cambria Math" panose="02040503050406030204" pitchFamily="18" charset="0"/>
                                      <a:ea typeface="Cambria Math" panose="02040503050406030204" pitchFamily="18" charset="0"/>
                                    </a:rPr>
                                    <m:t>𝟗</m:t>
                                  </m:r>
                                </m:sup>
                              </m:sSup>
                              <m:r>
                                <a:rPr lang="en-US" sz="1500" b="1" i="1" cap="none" spc="0" smtClean="0">
                                  <a:solidFill>
                                    <a:schemeClr val="tx1"/>
                                  </a:solidFill>
                                  <a:latin typeface="Cambria Math" panose="02040503050406030204" pitchFamily="18" charset="0"/>
                                  <a:ea typeface="Cambria Math" panose="02040503050406030204" pitchFamily="18" charset="0"/>
                                </a:rPr>
                                <m:t>)</m:t>
                              </m:r>
                            </m:oMath>
                          </a14:m>
                          <a:r>
                            <a:rPr lang="en-US" sz="1500" b="1" cap="none" spc="0" dirty="0">
                              <a:solidFill>
                                <a:schemeClr val="tx1"/>
                              </a:solidFill>
                              <a:latin typeface="Cambria Math" panose="02040503050406030204" pitchFamily="18" charset="0"/>
                              <a:ea typeface="Cambria Math" panose="02040503050406030204" pitchFamily="18" charset="0"/>
                            </a:rPr>
                            <a:t>))</a:t>
                          </a:r>
                        </a:p>
                      </a:txBody>
                      <a:tcPr marL="169336" marR="169336" marT="169336" marB="169336"/>
                    </a:tc>
                    <a:tc>
                      <a:txBody>
                        <a:bodyPr/>
                        <a:lstStyle/>
                        <a:p>
                          <a:pPr algn="ctr"/>
                          <a:r>
                            <a:rPr lang="en-US" sz="1500" b="1" cap="none" spc="0" dirty="0" err="1">
                              <a:solidFill>
                                <a:schemeClr val="tx1"/>
                              </a:solidFill>
                              <a:latin typeface="Cambria Math" panose="02040503050406030204" pitchFamily="18" charset="0"/>
                              <a:ea typeface="Cambria Math" panose="02040503050406030204" pitchFamily="18" charset="0"/>
                            </a:rPr>
                            <a:t>Thm</a:t>
                          </a:r>
                          <a:r>
                            <a:rPr lang="en-US" sz="1500" b="1" cap="none" spc="0" dirty="0">
                              <a:solidFill>
                                <a:schemeClr val="tx1"/>
                              </a:solidFill>
                              <a:latin typeface="Cambria Math" panose="02040503050406030204" pitchFamily="18" charset="0"/>
                              <a:ea typeface="Cambria Math" panose="02040503050406030204" pitchFamily="18" charset="0"/>
                            </a:rPr>
                            <a:t>. 9</a:t>
                          </a:r>
                        </a:p>
                      </a:txBody>
                      <a:tcPr marL="169336" marR="169336" marT="169336" marB="169336"/>
                    </a:tc>
                    <a:extLst>
                      <a:ext uri="{0D108BD9-81ED-4DB2-BD59-A6C34878D82A}">
                        <a16:rowId xmlns:a16="http://schemas.microsoft.com/office/drawing/2014/main" val="4058724935"/>
                      </a:ext>
                    </a:extLst>
                  </a:tr>
                  <a:tr h="761688">
                    <a:tc>
                      <a:txBody>
                        <a:bodyPr/>
                        <a:lstStyle/>
                        <a:p>
                          <a:r>
                            <a:rPr lang="en-US" sz="1500" b="0" cap="none" spc="0" dirty="0">
                              <a:solidFill>
                                <a:schemeClr val="tx1"/>
                              </a:solidFill>
                              <a:latin typeface="Cambria Math" panose="02040503050406030204" pitchFamily="18" charset="0"/>
                              <a:ea typeface="Cambria Math" panose="02040503050406030204" pitchFamily="18" charset="0"/>
                            </a:rPr>
                            <a:t>Async. Cellular Automata</a:t>
                          </a:r>
                        </a:p>
                      </a:txBody>
                      <a:tcPr marL="169336" marR="169336" marT="169336" marB="169336"/>
                    </a:tc>
                    <a:tc>
                      <a:txBody>
                        <a:bodyPr/>
                        <a:lstStyle/>
                        <a:p>
                          <a:r>
                            <a:rPr lang="en-US" sz="1500" b="0" cap="none" spc="0" dirty="0">
                              <a:solidFill>
                                <a:schemeClr val="tx1"/>
                              </a:solidFill>
                              <a:latin typeface="Cambria Math" panose="02040503050406030204" pitchFamily="18" charset="0"/>
                              <a:ea typeface="Cambria Math" panose="02040503050406030204" pitchFamily="18" charset="0"/>
                            </a:rPr>
                            <a:t>1D</a:t>
                          </a:r>
                        </a:p>
                      </a:txBody>
                      <a:tcPr marL="169336" marR="169336" marT="169336" marB="169336"/>
                    </a:tc>
                    <a:tc>
                      <a:txBody>
                        <a:bodyPr/>
                        <a:lstStyle/>
                        <a:p>
                          <a:pPr algn="ctr"/>
                          <a:r>
                            <a:rPr lang="en-US" sz="1500" b="0" cap="none" spc="0" dirty="0">
                              <a:solidFill>
                                <a:schemeClr val="tx1"/>
                              </a:solidFill>
                              <a:latin typeface="Cambria Math" panose="02040503050406030204" pitchFamily="18" charset="0"/>
                              <a:ea typeface="Cambria Math" panose="02040503050406030204" pitchFamily="18" charset="0"/>
                            </a:rPr>
                            <a:t>3</a:t>
                          </a:r>
                        </a:p>
                      </a:txBody>
                      <a:tcPr marL="169336" marR="169336" marT="169336" marB="169336"/>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500" cap="none" spc="0" smtClean="0">
                                    <a:solidFill>
                                      <a:schemeClr val="tx1"/>
                                    </a:solidFill>
                                    <a:latin typeface="Cambria Math" panose="02040503050406030204" pitchFamily="18" charset="0"/>
                                    <a:ea typeface="Cambria Math" panose="02040503050406030204" pitchFamily="18" charset="0"/>
                                  </a:rPr>
                                  <m:t>𝒪</m:t>
                                </m:r>
                                <m:r>
                                  <a:rPr lang="en-US" sz="1500" b="0" cap="none" spc="0" smtClean="0">
                                    <a:solidFill>
                                      <a:schemeClr val="tx1"/>
                                    </a:solidFill>
                                    <a:latin typeface="Cambria Math" panose="02040503050406030204" pitchFamily="18" charset="0"/>
                                    <a:ea typeface="Cambria Math" panose="02040503050406030204" pitchFamily="18" charset="0"/>
                                  </a:rPr>
                                  <m:t>(</m:t>
                                </m:r>
                                <m:r>
                                  <a:rPr lang="en-US" sz="1500" b="0" i="0" cap="none" spc="0" smtClean="0">
                                    <a:solidFill>
                                      <a:schemeClr val="tx1"/>
                                    </a:solidFill>
                                    <a:latin typeface="Cambria Math" panose="02040503050406030204" pitchFamily="18" charset="0"/>
                                    <a:ea typeface="Cambria Math" panose="02040503050406030204" pitchFamily="18" charset="0"/>
                                  </a:rPr>
                                  <m:t>1</m:t>
                                </m:r>
                                <m:r>
                                  <a:rPr lang="en-US" sz="1500" b="0" cap="none" spc="0" smtClean="0">
                                    <a:solidFill>
                                      <a:schemeClr val="tx1"/>
                                    </a:solidFill>
                                    <a:latin typeface="Cambria Math" panose="02040503050406030204" pitchFamily="18" charset="0"/>
                                    <a:ea typeface="Cambria Math" panose="02040503050406030204" pitchFamily="18" charset="0"/>
                                  </a:rPr>
                                  <m:t>)</m:t>
                                </m:r>
                              </m:oMath>
                            </m:oMathPara>
                          </a14:m>
                          <a:endParaRPr lang="en-US" sz="1500" cap="none" spc="0" dirty="0">
                            <a:solidFill>
                              <a:schemeClr val="tx1"/>
                            </a:solidFill>
                            <a:latin typeface="Cambria Math" panose="02040503050406030204" pitchFamily="18" charset="0"/>
                            <a:ea typeface="Cambria Math" panose="02040503050406030204" pitchFamily="18" charset="0"/>
                          </a:endParaRPr>
                        </a:p>
                        <a:p>
                          <a:pPr algn="ctr"/>
                          <a:endParaRPr lang="en-US" sz="1500" b="0" cap="none" spc="0" dirty="0">
                            <a:solidFill>
                              <a:schemeClr val="tx1"/>
                            </a:solidFill>
                            <a:latin typeface="Cambria Math" panose="02040503050406030204" pitchFamily="18" charset="0"/>
                            <a:ea typeface="Cambria Math" panose="02040503050406030204" pitchFamily="18" charset="0"/>
                          </a:endParaRPr>
                        </a:p>
                      </a:txBody>
                      <a:tcPr marL="169336" marR="169336" marT="169336" marB="169336"/>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500" i="1" cap="none" spc="0" smtClean="0">
                                    <a:solidFill>
                                      <a:schemeClr val="tx1"/>
                                    </a:solidFill>
                                    <a:latin typeface="Cambria Math" panose="02040503050406030204" pitchFamily="18" charset="0"/>
                                    <a:ea typeface="Cambria Math" panose="02040503050406030204" pitchFamily="18" charset="0"/>
                                  </a:rPr>
                                  <m:t>𝑢</m:t>
                                </m:r>
                                <m:r>
                                  <a:rPr lang="en-US" sz="1500" b="0" i="1" cap="none" spc="0" smtClean="0">
                                    <a:solidFill>
                                      <a:schemeClr val="tx1"/>
                                    </a:solidFill>
                                    <a:latin typeface="Cambria Math" panose="02040503050406030204" pitchFamily="18" charset="0"/>
                                    <a:ea typeface="Cambria Math" panose="02040503050406030204" pitchFamily="18" charset="0"/>
                                  </a:rPr>
                                  <m:t>𝑛𝑘𝑛𝑜𝑤𝑛</m:t>
                                </m:r>
                              </m:oMath>
                            </m:oMathPara>
                          </a14:m>
                          <a:endParaRPr lang="en-US" sz="1500" b="0" cap="none" spc="0" dirty="0">
                            <a:solidFill>
                              <a:schemeClr val="tx1"/>
                            </a:solidFill>
                            <a:latin typeface="Cambria Math" panose="02040503050406030204" pitchFamily="18" charset="0"/>
                            <a:ea typeface="Cambria Math" panose="02040503050406030204" pitchFamily="18" charset="0"/>
                          </a:endParaRPr>
                        </a:p>
                      </a:txBody>
                      <a:tcPr marL="169336" marR="169336" marT="169336" marB="169336"/>
                    </a:tc>
                    <a:tc>
                      <a:txBody>
                        <a:bodyPr/>
                        <a:lstStyle/>
                        <a:p>
                          <a:pPr algn="ctr"/>
                          <a:r>
                            <a:rPr lang="en-US" sz="900" b="0" cap="none" spc="0" dirty="0">
                              <a:solidFill>
                                <a:schemeClr val="tx1"/>
                              </a:solidFill>
                              <a:latin typeface="Cambria Math" panose="02040503050406030204" pitchFamily="18" charset="0"/>
                              <a:ea typeface="Cambria Math" panose="02040503050406030204" pitchFamily="18" charset="0"/>
                            </a:rPr>
                            <a:t>Thomas </a:t>
                          </a:r>
                          <a:r>
                            <a:rPr lang="en-US" sz="900" b="0" cap="none" spc="0" dirty="0" err="1">
                              <a:solidFill>
                                <a:schemeClr val="tx1"/>
                              </a:solidFill>
                              <a:latin typeface="Cambria Math" panose="02040503050406030204" pitchFamily="18" charset="0"/>
                              <a:ea typeface="Cambria Math" panose="02040503050406030204" pitchFamily="18" charset="0"/>
                            </a:rPr>
                            <a:t>Worsch</a:t>
                          </a:r>
                          <a:r>
                            <a:rPr lang="en-US" sz="900" b="0" cap="none" spc="0" dirty="0">
                              <a:solidFill>
                                <a:schemeClr val="tx1"/>
                              </a:solidFill>
                              <a:latin typeface="Cambria Math" panose="02040503050406030204" pitchFamily="18" charset="0"/>
                              <a:ea typeface="Cambria Math" panose="02040503050406030204" pitchFamily="18" charset="0"/>
                            </a:rPr>
                            <a:t>. Towards intrinsically universal asynchronous CA. Natural Computing,494</a:t>
                          </a:r>
                        </a:p>
                        <a:p>
                          <a:pPr algn="ctr"/>
                          <a:r>
                            <a:rPr lang="en-US" sz="900" b="0" cap="none" spc="0" dirty="0">
                              <a:solidFill>
                                <a:schemeClr val="tx1"/>
                              </a:solidFill>
                              <a:latin typeface="Cambria Math" panose="02040503050406030204" pitchFamily="18" charset="0"/>
                              <a:ea typeface="Cambria Math" panose="02040503050406030204" pitchFamily="18" charset="0"/>
                            </a:rPr>
                            <a:t>12:539–550, 2013. doi:10.1007/s11047-013-9388-3.495</a:t>
                          </a:r>
                        </a:p>
                      </a:txBody>
                      <a:tcPr marL="169336" marR="169336" marT="169336" marB="169336"/>
                    </a:tc>
                    <a:extLst>
                      <a:ext uri="{0D108BD9-81ED-4DB2-BD59-A6C34878D82A}">
                        <a16:rowId xmlns:a16="http://schemas.microsoft.com/office/drawing/2014/main" val="3706022318"/>
                      </a:ext>
                    </a:extLst>
                  </a:tr>
                  <a:tr h="761688">
                    <a:tc>
                      <a:txBody>
                        <a:bodyPr/>
                        <a:lstStyle/>
                        <a:p>
                          <a:r>
                            <a:rPr lang="en-US" sz="1500" b="1" cap="none" spc="0" dirty="0">
                              <a:solidFill>
                                <a:schemeClr val="tx1"/>
                              </a:solidFill>
                              <a:latin typeface="Cambria Math" panose="02040503050406030204" pitchFamily="18" charset="0"/>
                              <a:ea typeface="Cambria Math" panose="02040503050406030204" pitchFamily="18" charset="0"/>
                            </a:rPr>
                            <a:t>Block-Pairwise ACA</a:t>
                          </a:r>
                        </a:p>
                      </a:txBody>
                      <a:tcPr marL="169336" marR="169336" marT="169336" marB="169336"/>
                    </a:tc>
                    <a:tc>
                      <a:txBody>
                        <a:bodyPr/>
                        <a:lstStyle/>
                        <a:p>
                          <a:r>
                            <a:rPr lang="en-US" sz="1500" b="1" cap="none" spc="0" dirty="0">
                              <a:solidFill>
                                <a:schemeClr val="tx1"/>
                              </a:solidFill>
                              <a:latin typeface="Cambria Math" panose="02040503050406030204" pitchFamily="18" charset="0"/>
                              <a:ea typeface="Cambria Math" panose="02040503050406030204" pitchFamily="18" charset="0"/>
                            </a:rPr>
                            <a:t>2D</a:t>
                          </a:r>
                        </a:p>
                      </a:txBody>
                      <a:tcPr marL="169336" marR="169336" marT="169336" marB="169336"/>
                    </a:tc>
                    <a:tc>
                      <a:txBody>
                        <a:bodyPr/>
                        <a:lstStyle/>
                        <a:p>
                          <a:pPr algn="ctr"/>
                          <a:r>
                            <a:rPr lang="en-US" sz="1500" b="1" cap="none" spc="0" dirty="0">
                              <a:solidFill>
                                <a:schemeClr val="tx1"/>
                              </a:solidFill>
                              <a:latin typeface="Cambria Math" panose="02040503050406030204" pitchFamily="18" charset="0"/>
                              <a:ea typeface="Cambria Math" panose="02040503050406030204" pitchFamily="18" charset="0"/>
                            </a:rPr>
                            <a:t>2</a:t>
                          </a:r>
                        </a:p>
                      </a:txBody>
                      <a:tcPr marL="169336" marR="169336" marT="169336" marB="169336"/>
                    </a:tc>
                    <a:tc>
                      <a:txBody>
                        <a:bodyPr/>
                        <a:lstStyle/>
                        <a:p>
                          <a:pPr algn="ctr"/>
                          <a:r>
                            <a:rPr lang="en-US" sz="1500" b="1" cap="none" spc="0" dirty="0">
                              <a:solidFill>
                                <a:schemeClr val="tx1"/>
                              </a:solidFill>
                              <a:latin typeface="Cambria Math" panose="02040503050406030204" pitchFamily="18" charset="0"/>
                              <a:ea typeface="Cambria Math" panose="02040503050406030204" pitchFamily="18" charset="0"/>
                            </a:rPr>
                            <a:t>2600</a:t>
                          </a:r>
                        </a:p>
                      </a:txBody>
                      <a:tcPr marL="169336" marR="169336" marT="169336" marB="169336"/>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US" sz="1500" b="1" i="1" cap="none" spc="0" smtClean="0">
                                  <a:solidFill>
                                    <a:schemeClr val="tx1"/>
                                  </a:solidFill>
                                  <a:latin typeface="Cambria Math" panose="02040503050406030204" pitchFamily="18" charset="0"/>
                                  <a:ea typeface="Cambria Math" panose="02040503050406030204" pitchFamily="18" charset="0"/>
                                </a:rPr>
                                <m:t>𝓞</m:t>
                              </m:r>
                              <m:r>
                                <a:rPr lang="en-US" sz="1500" b="1" cap="none" spc="0" smtClean="0">
                                  <a:solidFill>
                                    <a:schemeClr val="tx1"/>
                                  </a:solidFill>
                                  <a:latin typeface="Cambria Math" panose="02040503050406030204" pitchFamily="18" charset="0"/>
                                  <a:ea typeface="Cambria Math" panose="02040503050406030204" pitchFamily="18" charset="0"/>
                                </a:rPr>
                                <m:t>(</m:t>
                              </m:r>
                              <m:sSup>
                                <m:sSupPr>
                                  <m:ctrlPr>
                                    <a:rPr lang="en-US" sz="1500" b="1" i="1" cap="none" spc="0" smtClean="0">
                                      <a:solidFill>
                                        <a:schemeClr val="tx1"/>
                                      </a:solidFill>
                                      <a:latin typeface="Cambria Math" panose="02040503050406030204" pitchFamily="18" charset="0"/>
                                      <a:ea typeface="Cambria Math" panose="02040503050406030204" pitchFamily="18" charset="0"/>
                                    </a:rPr>
                                  </m:ctrlPr>
                                </m:sSupPr>
                                <m:e>
                                  <m:func>
                                    <m:funcPr>
                                      <m:ctrlPr>
                                        <a:rPr lang="en-US" sz="1500" b="1" i="1" cap="none" spc="0" smtClean="0">
                                          <a:solidFill>
                                            <a:schemeClr val="tx1"/>
                                          </a:solidFill>
                                          <a:latin typeface="Cambria Math" panose="02040503050406030204" pitchFamily="18" charset="0"/>
                                          <a:ea typeface="Cambria Math" panose="02040503050406030204" pitchFamily="18" charset="0"/>
                                        </a:rPr>
                                      </m:ctrlPr>
                                    </m:funcPr>
                                    <m:fName>
                                      <m:r>
                                        <a:rPr lang="en-US" sz="1500" b="1" i="0" cap="none" spc="0" smtClean="0">
                                          <a:solidFill>
                                            <a:schemeClr val="tx1"/>
                                          </a:solidFill>
                                          <a:latin typeface="Cambria Math" panose="02040503050406030204" pitchFamily="18" charset="0"/>
                                          <a:ea typeface="Cambria Math" panose="02040503050406030204" pitchFamily="18" charset="0"/>
                                        </a:rPr>
                                        <m:t>𝐦𝐢𝐧</m:t>
                                      </m:r>
                                      <m:r>
                                        <a:rPr lang="en-US" sz="1500" b="1" i="0" cap="none" spc="0" smtClean="0">
                                          <a:solidFill>
                                            <a:schemeClr val="tx1"/>
                                          </a:solidFill>
                                          <a:latin typeface="Cambria Math" panose="02040503050406030204" pitchFamily="18" charset="0"/>
                                          <a:ea typeface="Cambria Math" panose="02040503050406030204" pitchFamily="18" charset="0"/>
                                        </a:rPr>
                                        <m:t>(</m:t>
                                      </m:r>
                                    </m:fName>
                                    <m:e>
                                      <m:r>
                                        <a:rPr lang="en-US" sz="1500" b="1" i="1" cap="none" spc="0" smtClean="0">
                                          <a:solidFill>
                                            <a:schemeClr val="tx1"/>
                                          </a:solidFill>
                                          <a:latin typeface="Cambria Math" panose="02040503050406030204" pitchFamily="18" charset="0"/>
                                          <a:ea typeface="Cambria Math" panose="02040503050406030204" pitchFamily="18" charset="0"/>
                                        </a:rPr>
                                        <m:t>𝒏</m:t>
                                      </m:r>
                                    </m:e>
                                  </m:func>
                                </m:e>
                                <m:sup>
                                  <m:r>
                                    <a:rPr lang="en-US" sz="1500" b="1" i="1" cap="none" spc="0" smtClean="0">
                                      <a:solidFill>
                                        <a:schemeClr val="tx1"/>
                                      </a:solidFill>
                                      <a:latin typeface="Cambria Math" panose="02040503050406030204" pitchFamily="18" charset="0"/>
                                      <a:ea typeface="Cambria Math" panose="02040503050406030204" pitchFamily="18" charset="0"/>
                                    </a:rPr>
                                    <m:t>𝟑</m:t>
                                  </m:r>
                                </m:sup>
                              </m:sSup>
                              <m:r>
                                <a:rPr lang="en-US" sz="1500" b="1" i="1" cap="none" spc="0" smtClean="0">
                                  <a:solidFill>
                                    <a:schemeClr val="tx1"/>
                                  </a:solidFill>
                                  <a:latin typeface="Cambria Math" panose="02040503050406030204" pitchFamily="18" charset="0"/>
                                  <a:ea typeface="Cambria Math" panose="02040503050406030204" pitchFamily="18" charset="0"/>
                                </a:rPr>
                                <m:t>, </m:t>
                              </m:r>
                              <m:sSup>
                                <m:sSupPr>
                                  <m:ctrlPr>
                                    <a:rPr lang="en-US" sz="1500" b="1" i="1" cap="none" spc="0" smtClean="0">
                                      <a:solidFill>
                                        <a:schemeClr val="tx1"/>
                                      </a:solidFill>
                                      <a:latin typeface="Cambria Math" panose="02040503050406030204" pitchFamily="18" charset="0"/>
                                      <a:ea typeface="Cambria Math" panose="02040503050406030204" pitchFamily="18" charset="0"/>
                                    </a:rPr>
                                  </m:ctrlPr>
                                </m:sSupPr>
                                <m:e>
                                  <m:r>
                                    <a:rPr lang="en-US" sz="1500" b="1" i="1" cap="none" spc="0" smtClean="0">
                                      <a:solidFill>
                                        <a:schemeClr val="tx1"/>
                                      </a:solidFill>
                                      <a:latin typeface="Cambria Math" panose="02040503050406030204" pitchFamily="18" charset="0"/>
                                      <a:ea typeface="Cambria Math" panose="02040503050406030204" pitchFamily="18" charset="0"/>
                                    </a:rPr>
                                    <m:t>𝒏</m:t>
                                  </m:r>
                                </m:e>
                                <m:sup>
                                  <m:r>
                                    <a:rPr lang="en-US" sz="1500" b="1" i="1" cap="none" spc="0" smtClean="0">
                                      <a:solidFill>
                                        <a:schemeClr val="tx1"/>
                                      </a:solidFill>
                                      <a:latin typeface="Cambria Math" panose="02040503050406030204" pitchFamily="18" charset="0"/>
                                      <a:ea typeface="Cambria Math" panose="02040503050406030204" pitchFamily="18" charset="0"/>
                                    </a:rPr>
                                    <m:t>𝟗</m:t>
                                  </m:r>
                                </m:sup>
                              </m:sSup>
                              <m:r>
                                <a:rPr lang="en-US" sz="1500" b="1" i="1" cap="none" spc="0" smtClean="0">
                                  <a:solidFill>
                                    <a:schemeClr val="tx1"/>
                                  </a:solidFill>
                                  <a:latin typeface="Cambria Math" panose="02040503050406030204" pitchFamily="18" charset="0"/>
                                  <a:ea typeface="Cambria Math" panose="02040503050406030204" pitchFamily="18" charset="0"/>
                                </a:rPr>
                                <m:t>)</m:t>
                              </m:r>
                            </m:oMath>
                          </a14:m>
                          <a:r>
                            <a:rPr lang="en-US" sz="1500" b="1" cap="none" spc="0" dirty="0">
                              <a:solidFill>
                                <a:schemeClr val="tx1"/>
                              </a:solidFill>
                              <a:latin typeface="Cambria Math" panose="02040503050406030204" pitchFamily="18" charset="0"/>
                              <a:ea typeface="Cambria Math" panose="02040503050406030204" pitchFamily="18" charset="0"/>
                            </a:rPr>
                            <a:t>)</a:t>
                          </a:r>
                        </a:p>
                      </a:txBody>
                      <a:tcPr marL="169336" marR="169336" marT="169336" marB="169336"/>
                    </a:tc>
                    <a:tc>
                      <a:txBody>
                        <a:bodyPr/>
                        <a:lstStyle/>
                        <a:p>
                          <a:pPr algn="ctr"/>
                          <a:r>
                            <a:rPr lang="en-US" sz="1500" b="1" cap="none" spc="0" dirty="0" err="1">
                              <a:solidFill>
                                <a:schemeClr val="tx1"/>
                              </a:solidFill>
                              <a:latin typeface="Cambria Math" panose="02040503050406030204" pitchFamily="18" charset="0"/>
                              <a:ea typeface="Cambria Math" panose="02040503050406030204" pitchFamily="18" charset="0"/>
                            </a:rPr>
                            <a:t>Thm</a:t>
                          </a:r>
                          <a:r>
                            <a:rPr lang="en-US" sz="1500" b="1" cap="none" spc="0" dirty="0">
                              <a:solidFill>
                                <a:schemeClr val="tx1"/>
                              </a:solidFill>
                              <a:latin typeface="Cambria Math" panose="02040503050406030204" pitchFamily="18" charset="0"/>
                              <a:ea typeface="Cambria Math" panose="02040503050406030204" pitchFamily="18" charset="0"/>
                            </a:rPr>
                            <a:t>. 29</a:t>
                          </a:r>
                        </a:p>
                      </a:txBody>
                      <a:tcPr marL="169336" marR="169336" marT="169336" marB="169336"/>
                    </a:tc>
                    <a:extLst>
                      <a:ext uri="{0D108BD9-81ED-4DB2-BD59-A6C34878D82A}">
                        <a16:rowId xmlns:a16="http://schemas.microsoft.com/office/drawing/2014/main" val="1964770609"/>
                      </a:ext>
                    </a:extLst>
                  </a:tr>
                  <a:tr h="844926">
                    <a:tc>
                      <a:txBody>
                        <a:bodyPr/>
                        <a:lstStyle/>
                        <a:p>
                          <a:r>
                            <a:rPr lang="en-US" sz="1500" b="1" cap="none" spc="0" dirty="0">
                              <a:solidFill>
                                <a:schemeClr val="tx1"/>
                              </a:solidFill>
                              <a:latin typeface="Cambria Math" panose="02040503050406030204" pitchFamily="18" charset="0"/>
                              <a:ea typeface="Cambria Math" panose="02040503050406030204" pitchFamily="18" charset="0"/>
                            </a:rPr>
                            <a:t>Pairwise ACA</a:t>
                          </a:r>
                        </a:p>
                      </a:txBody>
                      <a:tcPr marL="169336" marR="169336" marT="169336" marB="169336"/>
                    </a:tc>
                    <a:tc>
                      <a:txBody>
                        <a:bodyPr/>
                        <a:lstStyle/>
                        <a:p>
                          <a:r>
                            <a:rPr lang="en-US" sz="1500" b="1" cap="none" spc="0" dirty="0">
                              <a:solidFill>
                                <a:schemeClr val="tx1"/>
                              </a:solidFill>
                              <a:latin typeface="Cambria Math" panose="02040503050406030204" pitchFamily="18" charset="0"/>
                              <a:ea typeface="Cambria Math" panose="02040503050406030204" pitchFamily="18" charset="0"/>
                            </a:rPr>
                            <a:t>2D</a:t>
                          </a:r>
                        </a:p>
                      </a:txBody>
                      <a:tcPr marL="169336" marR="169336" marT="169336" marB="169336"/>
                    </a:tc>
                    <a:tc>
                      <a:txBody>
                        <a:bodyPr/>
                        <a:lstStyle/>
                        <a:p>
                          <a:pPr algn="ctr"/>
                          <a:r>
                            <a:rPr lang="en-US" sz="1500" b="1" cap="none" spc="0" dirty="0">
                              <a:solidFill>
                                <a:schemeClr val="tx1"/>
                              </a:solidFill>
                              <a:latin typeface="Cambria Math" panose="02040503050406030204" pitchFamily="18" charset="0"/>
                              <a:ea typeface="Cambria Math" panose="02040503050406030204" pitchFamily="18" charset="0"/>
                            </a:rPr>
                            <a:t>2</a:t>
                          </a:r>
                        </a:p>
                      </a:txBody>
                      <a:tcPr marL="169336" marR="169336" marT="169336" marB="169336"/>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500" b="1" i="1" cap="none" spc="0" smtClean="0">
                                    <a:solidFill>
                                      <a:schemeClr val="tx1"/>
                                    </a:solidFill>
                                    <a:latin typeface="Cambria Math" panose="02040503050406030204" pitchFamily="18" charset="0"/>
                                    <a:ea typeface="Cambria Math" panose="02040503050406030204" pitchFamily="18" charset="0"/>
                                  </a:rPr>
                                  <m:t>𝓞</m:t>
                                </m:r>
                                <m:r>
                                  <a:rPr lang="en-US" sz="1500" b="1" cap="none" spc="0" smtClean="0">
                                    <a:solidFill>
                                      <a:schemeClr val="tx1"/>
                                    </a:solidFill>
                                    <a:latin typeface="Cambria Math" panose="02040503050406030204" pitchFamily="18" charset="0"/>
                                    <a:ea typeface="Cambria Math" panose="02040503050406030204" pitchFamily="18" charset="0"/>
                                  </a:rPr>
                                  <m:t>(</m:t>
                                </m:r>
                                <m:r>
                                  <a:rPr lang="en-US" sz="1500" b="1" i="0" cap="none" spc="0" smtClean="0">
                                    <a:solidFill>
                                      <a:schemeClr val="tx1"/>
                                    </a:solidFill>
                                    <a:latin typeface="Cambria Math" panose="02040503050406030204" pitchFamily="18" charset="0"/>
                                    <a:ea typeface="Cambria Math" panose="02040503050406030204" pitchFamily="18" charset="0"/>
                                  </a:rPr>
                                  <m:t>𝟏</m:t>
                                </m:r>
                                <m:r>
                                  <a:rPr lang="en-US" sz="1500" b="1" cap="none" spc="0" smtClean="0">
                                    <a:solidFill>
                                      <a:schemeClr val="tx1"/>
                                    </a:solidFill>
                                    <a:latin typeface="Cambria Math" panose="02040503050406030204" pitchFamily="18" charset="0"/>
                                    <a:ea typeface="Cambria Math" panose="02040503050406030204" pitchFamily="18" charset="0"/>
                                  </a:rPr>
                                  <m:t>)</m:t>
                                </m:r>
                              </m:oMath>
                            </m:oMathPara>
                          </a14:m>
                          <a:endParaRPr lang="en-US" sz="1500" b="1" cap="none" spc="0" dirty="0">
                            <a:solidFill>
                              <a:schemeClr val="tx1"/>
                            </a:solidFill>
                            <a:latin typeface="Cambria Math" panose="02040503050406030204" pitchFamily="18" charset="0"/>
                            <a:ea typeface="Cambria Math" panose="02040503050406030204" pitchFamily="18" charset="0"/>
                          </a:endParaRPr>
                        </a:p>
                        <a:p>
                          <a:pPr algn="ctr"/>
                          <a:endParaRPr lang="en-US" sz="1500" b="1" cap="none" spc="0" dirty="0">
                            <a:solidFill>
                              <a:schemeClr val="tx1"/>
                            </a:solidFill>
                            <a:latin typeface="Cambria Math" panose="02040503050406030204" pitchFamily="18" charset="0"/>
                            <a:ea typeface="Cambria Math" panose="02040503050406030204" pitchFamily="18" charset="0"/>
                          </a:endParaRPr>
                        </a:p>
                      </a:txBody>
                      <a:tcPr marL="169336" marR="169336" marT="169336" marB="169336"/>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US" sz="1500" b="1" i="1" cap="none" spc="0" smtClean="0">
                                  <a:solidFill>
                                    <a:schemeClr val="tx1"/>
                                  </a:solidFill>
                                  <a:latin typeface="Cambria Math" panose="02040503050406030204" pitchFamily="18" charset="0"/>
                                  <a:ea typeface="Cambria Math" panose="02040503050406030204" pitchFamily="18" charset="0"/>
                                </a:rPr>
                                <m:t>𝓞</m:t>
                              </m:r>
                              <m:r>
                                <a:rPr lang="en-US" sz="1500" b="1" cap="none" spc="0" smtClean="0">
                                  <a:solidFill>
                                    <a:schemeClr val="tx1"/>
                                  </a:solidFill>
                                  <a:latin typeface="Cambria Math" panose="02040503050406030204" pitchFamily="18" charset="0"/>
                                  <a:ea typeface="Cambria Math" panose="02040503050406030204" pitchFamily="18" charset="0"/>
                                </a:rPr>
                                <m:t>(</m:t>
                              </m:r>
                              <m:sSup>
                                <m:sSupPr>
                                  <m:ctrlPr>
                                    <a:rPr lang="en-US" sz="1500" b="1" i="1" cap="none" spc="0" smtClean="0">
                                      <a:solidFill>
                                        <a:schemeClr val="tx1"/>
                                      </a:solidFill>
                                      <a:latin typeface="Cambria Math" panose="02040503050406030204" pitchFamily="18" charset="0"/>
                                      <a:ea typeface="Cambria Math" panose="02040503050406030204" pitchFamily="18" charset="0"/>
                                    </a:rPr>
                                  </m:ctrlPr>
                                </m:sSupPr>
                                <m:e>
                                  <m:func>
                                    <m:funcPr>
                                      <m:ctrlPr>
                                        <a:rPr lang="en-US" sz="1500" b="1" i="1" cap="none" spc="0" smtClean="0">
                                          <a:solidFill>
                                            <a:schemeClr val="tx1"/>
                                          </a:solidFill>
                                          <a:latin typeface="Cambria Math" panose="02040503050406030204" pitchFamily="18" charset="0"/>
                                          <a:ea typeface="Cambria Math" panose="02040503050406030204" pitchFamily="18" charset="0"/>
                                        </a:rPr>
                                      </m:ctrlPr>
                                    </m:funcPr>
                                    <m:fName>
                                      <m:r>
                                        <a:rPr lang="en-US" sz="1500" b="1" i="0" cap="none" spc="0" smtClean="0">
                                          <a:solidFill>
                                            <a:schemeClr val="tx1"/>
                                          </a:solidFill>
                                          <a:latin typeface="Cambria Math" panose="02040503050406030204" pitchFamily="18" charset="0"/>
                                          <a:ea typeface="Cambria Math" panose="02040503050406030204" pitchFamily="18" charset="0"/>
                                        </a:rPr>
                                        <m:t>𝐦𝐢𝐧</m:t>
                                      </m:r>
                                      <m:r>
                                        <a:rPr lang="en-US" sz="1500" b="1" i="0" cap="none" spc="0" smtClean="0">
                                          <a:solidFill>
                                            <a:schemeClr val="tx1"/>
                                          </a:solidFill>
                                          <a:latin typeface="Cambria Math" panose="02040503050406030204" pitchFamily="18" charset="0"/>
                                          <a:ea typeface="Cambria Math" panose="02040503050406030204" pitchFamily="18" charset="0"/>
                                        </a:rPr>
                                        <m:t>(</m:t>
                                      </m:r>
                                    </m:fName>
                                    <m:e>
                                      <m:r>
                                        <a:rPr lang="en-US" sz="1500" b="1" i="1" cap="none" spc="0" smtClean="0">
                                          <a:solidFill>
                                            <a:schemeClr val="tx1"/>
                                          </a:solidFill>
                                          <a:latin typeface="Cambria Math" panose="02040503050406030204" pitchFamily="18" charset="0"/>
                                          <a:ea typeface="Cambria Math" panose="02040503050406030204" pitchFamily="18" charset="0"/>
                                        </a:rPr>
                                        <m:t>𝒏</m:t>
                                      </m:r>
                                    </m:e>
                                  </m:func>
                                </m:e>
                                <m:sup>
                                  <m:r>
                                    <a:rPr lang="en-US" sz="1500" b="1" i="1" cap="none" spc="0" smtClean="0">
                                      <a:solidFill>
                                        <a:schemeClr val="tx1"/>
                                      </a:solidFill>
                                      <a:latin typeface="Cambria Math" panose="02040503050406030204" pitchFamily="18" charset="0"/>
                                      <a:ea typeface="Cambria Math" panose="02040503050406030204" pitchFamily="18" charset="0"/>
                                    </a:rPr>
                                    <m:t>𝟑</m:t>
                                  </m:r>
                                </m:sup>
                              </m:sSup>
                              <m:r>
                                <a:rPr lang="en-US" sz="1500" b="1" i="1" cap="none" spc="0" smtClean="0">
                                  <a:solidFill>
                                    <a:schemeClr val="tx1"/>
                                  </a:solidFill>
                                  <a:latin typeface="Cambria Math" panose="02040503050406030204" pitchFamily="18" charset="0"/>
                                  <a:ea typeface="Cambria Math" panose="02040503050406030204" pitchFamily="18" charset="0"/>
                                </a:rPr>
                                <m:t>, </m:t>
                              </m:r>
                              <m:sSup>
                                <m:sSupPr>
                                  <m:ctrlPr>
                                    <a:rPr lang="en-US" sz="1500" b="1" i="1" cap="none" spc="0" smtClean="0">
                                      <a:solidFill>
                                        <a:schemeClr val="tx1"/>
                                      </a:solidFill>
                                      <a:latin typeface="Cambria Math" panose="02040503050406030204" pitchFamily="18" charset="0"/>
                                      <a:ea typeface="Cambria Math" panose="02040503050406030204" pitchFamily="18" charset="0"/>
                                    </a:rPr>
                                  </m:ctrlPr>
                                </m:sSupPr>
                                <m:e>
                                  <m:r>
                                    <a:rPr lang="en-US" sz="1500" b="1" i="1" cap="none" spc="0" smtClean="0">
                                      <a:solidFill>
                                        <a:schemeClr val="tx1"/>
                                      </a:solidFill>
                                      <a:latin typeface="Cambria Math" panose="02040503050406030204" pitchFamily="18" charset="0"/>
                                      <a:ea typeface="Cambria Math" panose="02040503050406030204" pitchFamily="18" charset="0"/>
                                    </a:rPr>
                                    <m:t>𝒏</m:t>
                                  </m:r>
                                </m:e>
                                <m:sup>
                                  <m:r>
                                    <a:rPr lang="en-US" sz="1500" b="1" i="1" cap="none" spc="0" smtClean="0">
                                      <a:solidFill>
                                        <a:schemeClr val="tx1"/>
                                      </a:solidFill>
                                      <a:latin typeface="Cambria Math" panose="02040503050406030204" pitchFamily="18" charset="0"/>
                                      <a:ea typeface="Cambria Math" panose="02040503050406030204" pitchFamily="18" charset="0"/>
                                    </a:rPr>
                                    <m:t>𝟗</m:t>
                                  </m:r>
                                </m:sup>
                              </m:sSup>
                              <m:r>
                                <a:rPr lang="en-US" sz="1500" b="1" i="1" cap="none" spc="0" smtClean="0">
                                  <a:solidFill>
                                    <a:schemeClr val="tx1"/>
                                  </a:solidFill>
                                  <a:latin typeface="Cambria Math" panose="02040503050406030204" pitchFamily="18" charset="0"/>
                                  <a:ea typeface="Cambria Math" panose="02040503050406030204" pitchFamily="18" charset="0"/>
                                </a:rPr>
                                <m:t>)</m:t>
                              </m:r>
                            </m:oMath>
                          </a14:m>
                          <a:r>
                            <a:rPr lang="en-US" sz="1500" b="1" cap="none" spc="0" dirty="0">
                              <a:solidFill>
                                <a:schemeClr val="tx1"/>
                              </a:solidFill>
                              <a:latin typeface="Cambria Math" panose="02040503050406030204" pitchFamily="18" charset="0"/>
                              <a:ea typeface="Cambria Math" panose="02040503050406030204" pitchFamily="18" charset="0"/>
                            </a:rPr>
                            <a:t>)</a:t>
                          </a:r>
                        </a:p>
                      </a:txBody>
                      <a:tcPr marL="169336" marR="169336" marT="169336" marB="169336"/>
                    </a:tc>
                    <a:tc>
                      <a:txBody>
                        <a:bodyPr/>
                        <a:lstStyle/>
                        <a:p>
                          <a:pPr algn="ctr"/>
                          <a:r>
                            <a:rPr lang="en-US" sz="1500" b="1" cap="none" spc="0" dirty="0" err="1">
                              <a:solidFill>
                                <a:schemeClr val="tx1"/>
                              </a:solidFill>
                              <a:latin typeface="Cambria Math" panose="02040503050406030204" pitchFamily="18" charset="0"/>
                              <a:ea typeface="Cambria Math" panose="02040503050406030204" pitchFamily="18" charset="0"/>
                            </a:rPr>
                            <a:t>Thm</a:t>
                          </a:r>
                          <a:r>
                            <a:rPr lang="en-US" sz="1500" b="1" cap="none" spc="0" dirty="0">
                              <a:solidFill>
                                <a:schemeClr val="tx1"/>
                              </a:solidFill>
                              <a:latin typeface="Cambria Math" panose="02040503050406030204" pitchFamily="18" charset="0"/>
                              <a:ea typeface="Cambria Math" panose="02040503050406030204" pitchFamily="18" charset="0"/>
                            </a:rPr>
                            <a:t>. 31</a:t>
                          </a:r>
                        </a:p>
                      </a:txBody>
                      <a:tcPr marL="169336" marR="169336" marT="169336" marB="169336"/>
                    </a:tc>
                    <a:extLst>
                      <a:ext uri="{0D108BD9-81ED-4DB2-BD59-A6C34878D82A}">
                        <a16:rowId xmlns:a16="http://schemas.microsoft.com/office/drawing/2014/main" val="348878959"/>
                      </a:ext>
                    </a:extLst>
                  </a:tr>
                </a:tbl>
              </a:graphicData>
            </a:graphic>
          </p:graphicFrame>
        </mc:Choice>
        <mc:Fallback xmlns="">
          <p:graphicFrame>
            <p:nvGraphicFramePr>
              <p:cNvPr id="4" name="Table 4">
                <a:extLst>
                  <a:ext uri="{FF2B5EF4-FFF2-40B4-BE49-F238E27FC236}">
                    <a16:creationId xmlns:a16="http://schemas.microsoft.com/office/drawing/2014/main" id="{1668F58D-1A4E-491A-8086-EB5A0DAFDAED}"/>
                  </a:ext>
                </a:extLst>
              </p:cNvPr>
              <p:cNvGraphicFramePr>
                <a:graphicFrameLocks noGrp="1"/>
              </p:cNvGraphicFramePr>
              <p:nvPr>
                <p:ph idx="1"/>
                <p:extLst>
                  <p:ext uri="{D42A27DB-BD31-4B8C-83A1-F6EECF244321}">
                    <p14:modId xmlns:p14="http://schemas.microsoft.com/office/powerpoint/2010/main" val="255331731"/>
                  </p:ext>
                </p:extLst>
              </p:nvPr>
            </p:nvGraphicFramePr>
            <p:xfrm>
              <a:off x="0" y="1059438"/>
              <a:ext cx="12192000" cy="5716571"/>
            </p:xfrm>
            <a:graphic>
              <a:graphicData uri="http://schemas.openxmlformats.org/drawingml/2006/table">
                <a:tbl>
                  <a:tblPr firstRow="1" bandRow="1">
                    <a:tableStyleId>{073A0DAA-6AF3-43AB-8588-CEC1D06C72B9}</a:tableStyleId>
                  </a:tblPr>
                  <a:tblGrid>
                    <a:gridCol w="1908313">
                      <a:extLst>
                        <a:ext uri="{9D8B030D-6E8A-4147-A177-3AD203B41FA5}">
                          <a16:colId xmlns:a16="http://schemas.microsoft.com/office/drawing/2014/main" val="3055826876"/>
                        </a:ext>
                      </a:extLst>
                    </a:gridCol>
                    <a:gridCol w="659958">
                      <a:extLst>
                        <a:ext uri="{9D8B030D-6E8A-4147-A177-3AD203B41FA5}">
                          <a16:colId xmlns:a16="http://schemas.microsoft.com/office/drawing/2014/main" val="1827159076"/>
                        </a:ext>
                      </a:extLst>
                    </a:gridCol>
                    <a:gridCol w="381663">
                      <a:extLst>
                        <a:ext uri="{9D8B030D-6E8A-4147-A177-3AD203B41FA5}">
                          <a16:colId xmlns:a16="http://schemas.microsoft.com/office/drawing/2014/main" val="2767121260"/>
                        </a:ext>
                      </a:extLst>
                    </a:gridCol>
                    <a:gridCol w="1502796">
                      <a:extLst>
                        <a:ext uri="{9D8B030D-6E8A-4147-A177-3AD203B41FA5}">
                          <a16:colId xmlns:a16="http://schemas.microsoft.com/office/drawing/2014/main" val="1920519062"/>
                        </a:ext>
                      </a:extLst>
                    </a:gridCol>
                    <a:gridCol w="2170707">
                      <a:extLst>
                        <a:ext uri="{9D8B030D-6E8A-4147-A177-3AD203B41FA5}">
                          <a16:colId xmlns:a16="http://schemas.microsoft.com/office/drawing/2014/main" val="1559112017"/>
                        </a:ext>
                      </a:extLst>
                    </a:gridCol>
                    <a:gridCol w="5568563">
                      <a:extLst>
                        <a:ext uri="{9D8B030D-6E8A-4147-A177-3AD203B41FA5}">
                          <a16:colId xmlns:a16="http://schemas.microsoft.com/office/drawing/2014/main" val="2062174298"/>
                        </a:ext>
                      </a:extLst>
                    </a:gridCol>
                  </a:tblGrid>
                  <a:tr h="628232">
                    <a:tc>
                      <a:txBody>
                        <a:bodyPr/>
                        <a:lstStyle/>
                        <a:p>
                          <a:r>
                            <a:rPr lang="en-US" sz="1900" b="0" cap="all" spc="150" dirty="0">
                              <a:solidFill>
                                <a:schemeClr val="lt1"/>
                              </a:solidFill>
                              <a:latin typeface="Cambria Math" panose="02040503050406030204" pitchFamily="18" charset="0"/>
                              <a:ea typeface="Cambria Math" panose="02040503050406030204" pitchFamily="18" charset="0"/>
                            </a:rPr>
                            <a:t>Model</a:t>
                          </a:r>
                        </a:p>
                      </a:txBody>
                      <a:tcPr marL="169336" marR="169336" marT="169336" marB="169336"/>
                    </a:tc>
                    <a:tc>
                      <a:txBody>
                        <a:bodyPr/>
                        <a:lstStyle/>
                        <a:p>
                          <a:r>
                            <a:rPr lang="en-US" sz="1900" b="0" cap="all" spc="150" dirty="0">
                              <a:solidFill>
                                <a:schemeClr val="lt1"/>
                              </a:solidFill>
                            </a:rPr>
                            <a:t>D</a:t>
                          </a:r>
                        </a:p>
                      </a:txBody>
                      <a:tcPr marL="169336" marR="169336" marT="169336" marB="169336"/>
                    </a:tc>
                    <a:tc>
                      <a:txBody>
                        <a:bodyPr/>
                        <a:lstStyle/>
                        <a:p>
                          <a:pPr algn="ctr"/>
                          <a:r>
                            <a:rPr lang="en-US" sz="1900" b="0" cap="all" spc="150" dirty="0">
                              <a:solidFill>
                                <a:schemeClr val="lt1"/>
                              </a:solidFill>
                            </a:rPr>
                            <a:t>N</a:t>
                          </a:r>
                        </a:p>
                      </a:txBody>
                      <a:tcPr marL="169336" marR="169336" marT="169336" marB="169336"/>
                    </a:tc>
                    <a:tc>
                      <a:txBody>
                        <a:bodyPr/>
                        <a:lstStyle/>
                        <a:p>
                          <a:r>
                            <a:rPr lang="en-US" sz="1050" b="0" cap="all" spc="150" dirty="0">
                              <a:solidFill>
                                <a:schemeClr val="lt1"/>
                              </a:solidFill>
                            </a:rPr>
                            <a:t>Tile Set Size</a:t>
                          </a:r>
                        </a:p>
                      </a:txBody>
                      <a:tcPr marL="169336" marR="169336" marT="169336" marB="169336"/>
                    </a:tc>
                    <a:tc>
                      <a:txBody>
                        <a:bodyPr/>
                        <a:lstStyle/>
                        <a:p>
                          <a:r>
                            <a:rPr lang="en-US" sz="1900" b="0" cap="all" spc="150" dirty="0">
                              <a:solidFill>
                                <a:schemeClr val="lt1"/>
                              </a:solidFill>
                            </a:rPr>
                            <a:t>Scale</a:t>
                          </a:r>
                        </a:p>
                      </a:txBody>
                      <a:tcPr marL="169336" marR="169336" marT="169336" marB="169336"/>
                    </a:tc>
                    <a:tc>
                      <a:txBody>
                        <a:bodyPr/>
                        <a:lstStyle/>
                        <a:p>
                          <a:r>
                            <a:rPr lang="en-US" sz="1900" b="0" cap="all" spc="150" dirty="0">
                              <a:solidFill>
                                <a:schemeClr val="lt1"/>
                              </a:solidFill>
                            </a:rPr>
                            <a:t>Ref</a:t>
                          </a:r>
                        </a:p>
                      </a:txBody>
                      <a:tcPr marL="169336" marR="169336" marT="169336" marB="169336"/>
                    </a:tc>
                    <a:extLst>
                      <a:ext uri="{0D108BD9-81ED-4DB2-BD59-A6C34878D82A}">
                        <a16:rowId xmlns:a16="http://schemas.microsoft.com/office/drawing/2014/main" val="1637265052"/>
                      </a:ext>
                    </a:extLst>
                  </a:tr>
                  <a:tr h="750152">
                    <a:tc>
                      <a:txBody>
                        <a:bodyPr/>
                        <a:lstStyle/>
                        <a:p>
                          <a:r>
                            <a:rPr lang="en-US" sz="1500" cap="none" spc="0" dirty="0" err="1">
                              <a:solidFill>
                                <a:schemeClr val="tx1"/>
                              </a:solidFill>
                              <a:latin typeface="Cambria Math" panose="02040503050406030204" pitchFamily="18" charset="0"/>
                              <a:ea typeface="Cambria Math" panose="02040503050406030204" pitchFamily="18" charset="0"/>
                            </a:rPr>
                            <a:t>aTAM</a:t>
                          </a:r>
                          <a:endParaRPr lang="en-US" sz="1500" cap="none" spc="0" dirty="0">
                            <a:solidFill>
                              <a:schemeClr val="tx1"/>
                            </a:solidFill>
                            <a:latin typeface="Cambria Math" panose="02040503050406030204" pitchFamily="18" charset="0"/>
                            <a:ea typeface="Cambria Math" panose="02040503050406030204" pitchFamily="18" charset="0"/>
                          </a:endParaRPr>
                        </a:p>
                      </a:txBody>
                      <a:tcPr marL="169336" marR="169336" marT="169336" marB="169336"/>
                    </a:tc>
                    <a:tc>
                      <a:txBody>
                        <a:bodyPr/>
                        <a:lstStyle/>
                        <a:p>
                          <a:r>
                            <a:rPr lang="en-US" sz="1500" cap="none" spc="0" dirty="0">
                              <a:solidFill>
                                <a:schemeClr val="tx1"/>
                              </a:solidFill>
                              <a:latin typeface="Cambria Math" panose="02040503050406030204" pitchFamily="18" charset="0"/>
                              <a:ea typeface="Cambria Math" panose="02040503050406030204" pitchFamily="18" charset="0"/>
                            </a:rPr>
                            <a:t>2D</a:t>
                          </a:r>
                        </a:p>
                      </a:txBody>
                      <a:tcPr marL="169336" marR="169336" marT="169336" marB="169336"/>
                    </a:tc>
                    <a:tc>
                      <a:txBody>
                        <a:bodyPr/>
                        <a:lstStyle/>
                        <a:p>
                          <a:endParaRPr lang="en-US"/>
                        </a:p>
                      </a:txBody>
                      <a:tcPr marL="169336" marR="169336" marT="169336" marB="169336">
                        <a:blipFill>
                          <a:blip r:embed="rId3"/>
                          <a:stretch>
                            <a:fillRect l="-671429" t="-84553" r="-2414286" b="-581301"/>
                          </a:stretch>
                        </a:blipFill>
                      </a:tcPr>
                    </a:tc>
                    <a:tc>
                      <a:txBody>
                        <a:bodyPr/>
                        <a:lstStyle/>
                        <a:p>
                          <a:endParaRPr lang="en-US"/>
                        </a:p>
                      </a:txBody>
                      <a:tcPr marL="169336" marR="169336" marT="169336" marB="169336">
                        <a:blipFill>
                          <a:blip r:embed="rId3"/>
                          <a:stretch>
                            <a:fillRect l="-197561" t="-84553" r="-518293" b="-581301"/>
                          </a:stretch>
                        </a:blipFill>
                      </a:tcPr>
                    </a:tc>
                    <a:tc>
                      <a:txBody>
                        <a:bodyPr/>
                        <a:lstStyle/>
                        <a:p>
                          <a:endParaRPr lang="en-US"/>
                        </a:p>
                      </a:txBody>
                      <a:tcPr marL="169336" marR="169336" marT="169336" marB="169336">
                        <a:blipFill>
                          <a:blip r:embed="rId3"/>
                          <a:stretch>
                            <a:fillRect l="-205042" t="-84553" r="-257143" b="-581301"/>
                          </a:stretch>
                        </a:blip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cap="none" spc="0" dirty="0">
                              <a:solidFill>
                                <a:schemeClr val="tx1"/>
                              </a:solidFill>
                              <a:latin typeface="Cambria Math" panose="02040503050406030204" pitchFamily="18" charset="0"/>
                              <a:ea typeface="Cambria Math" panose="02040503050406030204" pitchFamily="18" charset="0"/>
                            </a:rPr>
                            <a:t>David Doty, Jack H. Lutz, Matthew J. Patitz, Robert T. Schweller, Scott M. Summers, and Damien Woods. The Tile Assembly Model is Intrinsically Universal. In 53rd Annual Symposium on Foundations of Computer Science, pages 302–310, 2012.</a:t>
                          </a:r>
                        </a:p>
                      </a:txBody>
                      <a:tcPr marL="169336" marR="169336" marT="169336" marB="169336"/>
                    </a:tc>
                    <a:extLst>
                      <a:ext uri="{0D108BD9-81ED-4DB2-BD59-A6C34878D82A}">
                        <a16:rowId xmlns:a16="http://schemas.microsoft.com/office/drawing/2014/main" val="1130867129"/>
                      </a:ext>
                    </a:extLst>
                  </a:tr>
                  <a:tr h="7501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cap="none" spc="0" dirty="0" err="1">
                              <a:solidFill>
                                <a:schemeClr val="tx1"/>
                              </a:solidFill>
                              <a:latin typeface="Cambria Math" panose="02040503050406030204" pitchFamily="18" charset="0"/>
                              <a:ea typeface="Cambria Math" panose="02040503050406030204" pitchFamily="18" charset="0"/>
                            </a:rPr>
                            <a:t>aTAM</a:t>
                          </a:r>
                          <a:endParaRPr lang="en-US" sz="1500" cap="none" spc="0" dirty="0">
                            <a:solidFill>
                              <a:schemeClr val="tx1"/>
                            </a:solidFill>
                            <a:latin typeface="Cambria Math" panose="02040503050406030204" pitchFamily="18" charset="0"/>
                            <a:ea typeface="Cambria Math" panose="02040503050406030204" pitchFamily="18" charset="0"/>
                          </a:endParaRPr>
                        </a:p>
                      </a:txBody>
                      <a:tcPr marL="169336" marR="169336" marT="169336" marB="169336"/>
                    </a:tc>
                    <a:tc>
                      <a:txBody>
                        <a:bodyPr/>
                        <a:lstStyle/>
                        <a:p>
                          <a:pPr algn="ctr"/>
                          <a:r>
                            <a:rPr lang="en-US" sz="1500" b="0" cap="none" spc="0" dirty="0">
                              <a:solidFill>
                                <a:schemeClr val="tx1"/>
                              </a:solidFill>
                              <a:latin typeface="Cambria Math" panose="02040503050406030204" pitchFamily="18" charset="0"/>
                              <a:ea typeface="Cambria Math" panose="02040503050406030204" pitchFamily="18" charset="0"/>
                            </a:rPr>
                            <a:t>3D</a:t>
                          </a:r>
                        </a:p>
                      </a:txBody>
                      <a:tcPr marL="169336" marR="169336" marT="169336" marB="169336"/>
                    </a:tc>
                    <a:tc>
                      <a:txBody>
                        <a:bodyPr/>
                        <a:lstStyle/>
                        <a:p>
                          <a:pPr algn="ctr"/>
                          <a:r>
                            <a:rPr lang="en-US" sz="1500" b="0" cap="none" spc="0" dirty="0">
                              <a:solidFill>
                                <a:schemeClr val="tx1"/>
                              </a:solidFill>
                              <a:latin typeface="Cambria Math" panose="02040503050406030204" pitchFamily="18" charset="0"/>
                              <a:ea typeface="Cambria Math" panose="02040503050406030204" pitchFamily="18" charset="0"/>
                            </a:rPr>
                            <a:t>7</a:t>
                          </a:r>
                        </a:p>
                      </a:txBody>
                      <a:tcPr marL="169336" marR="169336" marT="169336" marB="169336"/>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b="0" cap="none" spc="0" dirty="0">
                              <a:solidFill>
                                <a:schemeClr val="tx1"/>
                              </a:solidFill>
                              <a:latin typeface="Cambria Math" panose="02040503050406030204" pitchFamily="18" charset="0"/>
                              <a:ea typeface="Cambria Math" panose="02040503050406030204" pitchFamily="18" charset="0"/>
                            </a:rPr>
                            <a:t>152,000</a:t>
                          </a:r>
                        </a:p>
                      </a:txBody>
                      <a:tcPr marL="169336" marR="169336" marT="169336" marB="169336"/>
                    </a:tc>
                    <a:tc>
                      <a:txBody>
                        <a:bodyPr/>
                        <a:lstStyle/>
                        <a:p>
                          <a:endParaRPr lang="en-US"/>
                        </a:p>
                      </a:txBody>
                      <a:tcPr marL="169336" marR="169336" marT="169336" marB="169336">
                        <a:blipFill>
                          <a:blip r:embed="rId3"/>
                          <a:stretch>
                            <a:fillRect l="-205042" t="-183065" r="-257143" b="-476613"/>
                          </a:stretch>
                        </a:blip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cap="none" spc="0" dirty="0">
                              <a:solidFill>
                                <a:schemeClr val="tx1"/>
                              </a:solidFill>
                              <a:latin typeface="Cambria Math" panose="02040503050406030204" pitchFamily="18" charset="0"/>
                              <a:ea typeface="Cambria Math" panose="02040503050406030204" pitchFamily="18" charset="0"/>
                            </a:rPr>
                            <a:t>Daniel Hader, Aaron Koch, Matthew J. </a:t>
                          </a:r>
                          <a:r>
                            <a:rPr lang="en-US" sz="900" b="0" cap="none" spc="0" dirty="0" err="1">
                              <a:solidFill>
                                <a:schemeClr val="tx1"/>
                              </a:solidFill>
                              <a:latin typeface="Cambria Math" panose="02040503050406030204" pitchFamily="18" charset="0"/>
                              <a:ea typeface="Cambria Math" panose="02040503050406030204" pitchFamily="18" charset="0"/>
                            </a:rPr>
                            <a:t>Patitz</a:t>
                          </a:r>
                          <a:r>
                            <a:rPr lang="en-US" sz="900" b="0" cap="none" spc="0" dirty="0">
                              <a:solidFill>
                                <a:schemeClr val="tx1"/>
                              </a:solidFill>
                              <a:latin typeface="Cambria Math" panose="02040503050406030204" pitchFamily="18" charset="0"/>
                              <a:ea typeface="Cambria Math" panose="02040503050406030204" pitchFamily="18" charset="0"/>
                            </a:rPr>
                            <a:t>, and Michael Sharp. The Impacts of Dimensionality, Diffusion, and Directedness on Intrinsic Universality in the abstract Tile Assembly Model. In Symposium on Discrete Algorithms (SODA), pages 2607–2624, 2019</a:t>
                          </a:r>
                        </a:p>
                      </a:txBody>
                      <a:tcPr marL="169336" marR="169336" marT="169336" marB="169336"/>
                    </a:tc>
                    <a:extLst>
                      <a:ext uri="{0D108BD9-81ED-4DB2-BD59-A6C34878D82A}">
                        <a16:rowId xmlns:a16="http://schemas.microsoft.com/office/drawing/2014/main" val="2000848773"/>
                      </a:ext>
                    </a:extLst>
                  </a:tr>
                  <a:tr h="578886">
                    <a:tc>
                      <a:txBody>
                        <a:bodyPr/>
                        <a:lstStyle/>
                        <a:p>
                          <a:r>
                            <a:rPr lang="en-US" sz="1500" b="1" cap="none" spc="0" dirty="0">
                              <a:solidFill>
                                <a:schemeClr val="tx1"/>
                              </a:solidFill>
                              <a:latin typeface="Cambria Math" panose="02040503050406030204" pitchFamily="18" charset="0"/>
                              <a:ea typeface="Cambria Math" panose="02040503050406030204" pitchFamily="18" charset="0"/>
                            </a:rPr>
                            <a:t>Seeded TA Temp-1</a:t>
                          </a:r>
                        </a:p>
                      </a:txBody>
                      <a:tcPr marL="169336" marR="169336" marT="169336" marB="169336"/>
                    </a:tc>
                    <a:tc>
                      <a:txBody>
                        <a:bodyPr/>
                        <a:lstStyle/>
                        <a:p>
                          <a:r>
                            <a:rPr lang="en-US" sz="1500" b="1" cap="none" spc="0" dirty="0">
                              <a:solidFill>
                                <a:schemeClr val="tx1"/>
                              </a:solidFill>
                              <a:latin typeface="Cambria Math" panose="02040503050406030204" pitchFamily="18" charset="0"/>
                              <a:ea typeface="Cambria Math" panose="02040503050406030204" pitchFamily="18" charset="0"/>
                            </a:rPr>
                            <a:t>2D</a:t>
                          </a:r>
                        </a:p>
                      </a:txBody>
                      <a:tcPr marL="169336" marR="169336" marT="169336" marB="169336"/>
                    </a:tc>
                    <a:tc>
                      <a:txBody>
                        <a:bodyPr/>
                        <a:lstStyle/>
                        <a:p>
                          <a:endParaRPr lang="en-US"/>
                        </a:p>
                      </a:txBody>
                      <a:tcPr marL="169336" marR="169336" marT="169336" marB="169336">
                        <a:blipFill>
                          <a:blip r:embed="rId3"/>
                          <a:stretch>
                            <a:fillRect l="-671429" t="-369474" r="-2414286" b="-522105"/>
                          </a:stretch>
                        </a:blipFill>
                      </a:tcPr>
                    </a:tc>
                    <a:tc>
                      <a:txBody>
                        <a:bodyPr/>
                        <a:lstStyle/>
                        <a:p>
                          <a:endParaRPr lang="en-US"/>
                        </a:p>
                      </a:txBody>
                      <a:tcPr marL="169336" marR="169336" marT="169336" marB="169336">
                        <a:blipFill>
                          <a:blip r:embed="rId3"/>
                          <a:stretch>
                            <a:fillRect l="-197561" t="-369474" r="-518293" b="-522105"/>
                          </a:stretch>
                        </a:blipFill>
                      </a:tcPr>
                    </a:tc>
                    <a:tc>
                      <a:txBody>
                        <a:bodyPr/>
                        <a:lstStyle/>
                        <a:p>
                          <a:endParaRPr lang="en-US"/>
                        </a:p>
                      </a:txBody>
                      <a:tcPr marL="169336" marR="169336" marT="169336" marB="169336">
                        <a:blipFill>
                          <a:blip r:embed="rId3"/>
                          <a:stretch>
                            <a:fillRect l="-205042" t="-369474" r="-257143" b="-522105"/>
                          </a:stretch>
                        </a:blipFill>
                      </a:tcPr>
                    </a:tc>
                    <a:tc>
                      <a:txBody>
                        <a:bodyPr/>
                        <a:lstStyle/>
                        <a:p>
                          <a:endParaRPr lang="en-US"/>
                        </a:p>
                      </a:txBody>
                      <a:tcPr marL="169336" marR="169336" marT="169336" marB="169336">
                        <a:blipFill>
                          <a:blip r:embed="rId3"/>
                          <a:stretch>
                            <a:fillRect l="-119277" t="-369474" r="-548" b="-522105"/>
                          </a:stretch>
                        </a:blipFill>
                      </a:tcPr>
                    </a:tc>
                    <a:extLst>
                      <a:ext uri="{0D108BD9-81ED-4DB2-BD59-A6C34878D82A}">
                        <a16:rowId xmlns:a16="http://schemas.microsoft.com/office/drawing/2014/main" val="250205738"/>
                      </a:ext>
                    </a:extLst>
                  </a:tr>
                  <a:tr h="572479">
                    <a:tc>
                      <a:txBody>
                        <a:bodyPr/>
                        <a:lstStyle/>
                        <a:p>
                          <a:r>
                            <a:rPr lang="en-US" sz="1500" b="1" cap="none" spc="0" dirty="0">
                              <a:solidFill>
                                <a:schemeClr val="tx1"/>
                              </a:solidFill>
                              <a:latin typeface="Cambria Math" panose="02040503050406030204" pitchFamily="18" charset="0"/>
                              <a:ea typeface="Cambria Math" panose="02040503050406030204" pitchFamily="18" charset="0"/>
                            </a:rPr>
                            <a:t>Seeded TA</a:t>
                          </a:r>
                        </a:p>
                      </a:txBody>
                      <a:tcPr marL="169336" marR="169336" marT="169336" marB="169336"/>
                    </a:tc>
                    <a:tc>
                      <a:txBody>
                        <a:bodyPr/>
                        <a:lstStyle/>
                        <a:p>
                          <a:r>
                            <a:rPr lang="en-US" sz="1500" b="1" cap="none" spc="0">
                              <a:solidFill>
                                <a:schemeClr val="tx1"/>
                              </a:solidFill>
                              <a:latin typeface="Cambria Math" panose="02040503050406030204" pitchFamily="18" charset="0"/>
                              <a:ea typeface="Cambria Math" panose="02040503050406030204" pitchFamily="18" charset="0"/>
                            </a:rPr>
                            <a:t>2D</a:t>
                          </a:r>
                        </a:p>
                      </a:txBody>
                      <a:tcPr marL="169336" marR="169336" marT="169336" marB="169336"/>
                    </a:tc>
                    <a:tc>
                      <a:txBody>
                        <a:bodyPr/>
                        <a:lstStyle/>
                        <a:p>
                          <a:endParaRPr lang="en-US"/>
                        </a:p>
                      </a:txBody>
                      <a:tcPr marL="169336" marR="169336" marT="169336" marB="169336">
                        <a:blipFill>
                          <a:blip r:embed="rId3"/>
                          <a:stretch>
                            <a:fillRect l="-671429" t="-474468" r="-2414286" b="-427660"/>
                          </a:stretch>
                        </a:blipFill>
                      </a:tcPr>
                    </a:tc>
                    <a:tc>
                      <a:txBody>
                        <a:bodyPr/>
                        <a:lstStyle/>
                        <a:p>
                          <a:endParaRPr lang="en-US"/>
                        </a:p>
                      </a:txBody>
                      <a:tcPr marL="169336" marR="169336" marT="169336" marB="169336">
                        <a:blipFill>
                          <a:blip r:embed="rId3"/>
                          <a:stretch>
                            <a:fillRect l="-197561" t="-474468" r="-518293" b="-427660"/>
                          </a:stretch>
                        </a:blipFill>
                      </a:tcPr>
                    </a:tc>
                    <a:tc>
                      <a:txBody>
                        <a:bodyPr/>
                        <a:lstStyle/>
                        <a:p>
                          <a:endParaRPr lang="en-US"/>
                        </a:p>
                      </a:txBody>
                      <a:tcPr marL="169336" marR="169336" marT="169336" marB="169336">
                        <a:blipFill>
                          <a:blip r:embed="rId3"/>
                          <a:stretch>
                            <a:fillRect l="-205042" t="-474468" r="-257143" b="-427660"/>
                          </a:stretch>
                        </a:blipFill>
                      </a:tcPr>
                    </a:tc>
                    <a:tc>
                      <a:txBody>
                        <a:bodyPr/>
                        <a:lstStyle/>
                        <a:p>
                          <a:pPr algn="ctr"/>
                          <a:r>
                            <a:rPr lang="en-US" sz="1500" b="1" cap="none" spc="0" dirty="0" err="1">
                              <a:solidFill>
                                <a:schemeClr val="tx1"/>
                              </a:solidFill>
                              <a:latin typeface="Cambria Math" panose="02040503050406030204" pitchFamily="18" charset="0"/>
                              <a:ea typeface="Cambria Math" panose="02040503050406030204" pitchFamily="18" charset="0"/>
                            </a:rPr>
                            <a:t>Thm</a:t>
                          </a:r>
                          <a:r>
                            <a:rPr lang="en-US" sz="1500" b="1" cap="none" spc="0" dirty="0">
                              <a:solidFill>
                                <a:schemeClr val="tx1"/>
                              </a:solidFill>
                              <a:latin typeface="Cambria Math" panose="02040503050406030204" pitchFamily="18" charset="0"/>
                              <a:ea typeface="Cambria Math" panose="02040503050406030204" pitchFamily="18" charset="0"/>
                            </a:rPr>
                            <a:t>. 9</a:t>
                          </a:r>
                        </a:p>
                      </a:txBody>
                      <a:tcPr marL="169336" marR="169336" marT="169336" marB="169336"/>
                    </a:tc>
                    <a:extLst>
                      <a:ext uri="{0D108BD9-81ED-4DB2-BD59-A6C34878D82A}">
                        <a16:rowId xmlns:a16="http://schemas.microsoft.com/office/drawing/2014/main" val="4058724935"/>
                      </a:ext>
                    </a:extLst>
                  </a:tr>
                  <a:tr h="795872">
                    <a:tc>
                      <a:txBody>
                        <a:bodyPr/>
                        <a:lstStyle/>
                        <a:p>
                          <a:r>
                            <a:rPr lang="en-US" sz="1500" b="0" cap="none" spc="0" dirty="0">
                              <a:solidFill>
                                <a:schemeClr val="tx1"/>
                              </a:solidFill>
                              <a:latin typeface="Cambria Math" panose="02040503050406030204" pitchFamily="18" charset="0"/>
                              <a:ea typeface="Cambria Math" panose="02040503050406030204" pitchFamily="18" charset="0"/>
                            </a:rPr>
                            <a:t>Async. Cellular Automata</a:t>
                          </a:r>
                        </a:p>
                      </a:txBody>
                      <a:tcPr marL="169336" marR="169336" marT="169336" marB="169336"/>
                    </a:tc>
                    <a:tc>
                      <a:txBody>
                        <a:bodyPr/>
                        <a:lstStyle/>
                        <a:p>
                          <a:r>
                            <a:rPr lang="en-US" sz="1500" b="0" cap="none" spc="0" dirty="0">
                              <a:solidFill>
                                <a:schemeClr val="tx1"/>
                              </a:solidFill>
                              <a:latin typeface="Cambria Math" panose="02040503050406030204" pitchFamily="18" charset="0"/>
                              <a:ea typeface="Cambria Math" panose="02040503050406030204" pitchFamily="18" charset="0"/>
                            </a:rPr>
                            <a:t>1D</a:t>
                          </a:r>
                        </a:p>
                      </a:txBody>
                      <a:tcPr marL="169336" marR="169336" marT="169336" marB="169336"/>
                    </a:tc>
                    <a:tc>
                      <a:txBody>
                        <a:bodyPr/>
                        <a:lstStyle/>
                        <a:p>
                          <a:pPr algn="ctr"/>
                          <a:r>
                            <a:rPr lang="en-US" sz="1500" b="0" cap="none" spc="0" dirty="0">
                              <a:solidFill>
                                <a:schemeClr val="tx1"/>
                              </a:solidFill>
                              <a:latin typeface="Cambria Math" panose="02040503050406030204" pitchFamily="18" charset="0"/>
                              <a:ea typeface="Cambria Math" panose="02040503050406030204" pitchFamily="18" charset="0"/>
                            </a:rPr>
                            <a:t>3</a:t>
                          </a:r>
                        </a:p>
                      </a:txBody>
                      <a:tcPr marL="169336" marR="169336" marT="169336" marB="169336"/>
                    </a:tc>
                    <a:tc>
                      <a:txBody>
                        <a:bodyPr/>
                        <a:lstStyle/>
                        <a:p>
                          <a:endParaRPr lang="en-US"/>
                        </a:p>
                      </a:txBody>
                      <a:tcPr marL="169336" marR="169336" marT="169336" marB="169336">
                        <a:blipFill>
                          <a:blip r:embed="rId3"/>
                          <a:stretch>
                            <a:fillRect l="-197561" t="-415385" r="-518293" b="-209231"/>
                          </a:stretch>
                        </a:blipFill>
                      </a:tcPr>
                    </a:tc>
                    <a:tc>
                      <a:txBody>
                        <a:bodyPr/>
                        <a:lstStyle/>
                        <a:p>
                          <a:endParaRPr lang="en-US"/>
                        </a:p>
                      </a:txBody>
                      <a:tcPr marL="169336" marR="169336" marT="169336" marB="169336">
                        <a:blipFill>
                          <a:blip r:embed="rId3"/>
                          <a:stretch>
                            <a:fillRect l="-205042" t="-415385" r="-257143" b="-209231"/>
                          </a:stretch>
                        </a:blipFill>
                      </a:tcPr>
                    </a:tc>
                    <a:tc>
                      <a:txBody>
                        <a:bodyPr/>
                        <a:lstStyle/>
                        <a:p>
                          <a:pPr algn="ctr"/>
                          <a:r>
                            <a:rPr lang="en-US" sz="900" b="0" cap="none" spc="0" dirty="0">
                              <a:solidFill>
                                <a:schemeClr val="tx1"/>
                              </a:solidFill>
                              <a:latin typeface="Cambria Math" panose="02040503050406030204" pitchFamily="18" charset="0"/>
                              <a:ea typeface="Cambria Math" panose="02040503050406030204" pitchFamily="18" charset="0"/>
                            </a:rPr>
                            <a:t>Thomas </a:t>
                          </a:r>
                          <a:r>
                            <a:rPr lang="en-US" sz="900" b="0" cap="none" spc="0" dirty="0" err="1">
                              <a:solidFill>
                                <a:schemeClr val="tx1"/>
                              </a:solidFill>
                              <a:latin typeface="Cambria Math" panose="02040503050406030204" pitchFamily="18" charset="0"/>
                              <a:ea typeface="Cambria Math" panose="02040503050406030204" pitchFamily="18" charset="0"/>
                            </a:rPr>
                            <a:t>Worsch</a:t>
                          </a:r>
                          <a:r>
                            <a:rPr lang="en-US" sz="900" b="0" cap="none" spc="0" dirty="0">
                              <a:solidFill>
                                <a:schemeClr val="tx1"/>
                              </a:solidFill>
                              <a:latin typeface="Cambria Math" panose="02040503050406030204" pitchFamily="18" charset="0"/>
                              <a:ea typeface="Cambria Math" panose="02040503050406030204" pitchFamily="18" charset="0"/>
                            </a:rPr>
                            <a:t>. Towards intrinsically universal asynchronous CA. Natural Computing,494</a:t>
                          </a:r>
                        </a:p>
                        <a:p>
                          <a:pPr algn="ctr"/>
                          <a:r>
                            <a:rPr lang="en-US" sz="900" b="0" cap="none" spc="0" dirty="0">
                              <a:solidFill>
                                <a:schemeClr val="tx1"/>
                              </a:solidFill>
                              <a:latin typeface="Cambria Math" panose="02040503050406030204" pitchFamily="18" charset="0"/>
                              <a:ea typeface="Cambria Math" panose="02040503050406030204" pitchFamily="18" charset="0"/>
                            </a:rPr>
                            <a:t>12:539–550, 2013. doi:10.1007/s11047-013-9388-3.495</a:t>
                          </a:r>
                        </a:p>
                      </a:txBody>
                      <a:tcPr marL="169336" marR="169336" marT="169336" marB="169336"/>
                    </a:tc>
                    <a:extLst>
                      <a:ext uri="{0D108BD9-81ED-4DB2-BD59-A6C34878D82A}">
                        <a16:rowId xmlns:a16="http://schemas.microsoft.com/office/drawing/2014/main" val="3706022318"/>
                      </a:ext>
                    </a:extLst>
                  </a:tr>
                  <a:tr h="795872">
                    <a:tc>
                      <a:txBody>
                        <a:bodyPr/>
                        <a:lstStyle/>
                        <a:p>
                          <a:r>
                            <a:rPr lang="en-US" sz="1500" b="1" cap="none" spc="0" dirty="0">
                              <a:solidFill>
                                <a:schemeClr val="tx1"/>
                              </a:solidFill>
                              <a:latin typeface="Cambria Math" panose="02040503050406030204" pitchFamily="18" charset="0"/>
                              <a:ea typeface="Cambria Math" panose="02040503050406030204" pitchFamily="18" charset="0"/>
                            </a:rPr>
                            <a:t>Block-Pairwise ACA</a:t>
                          </a:r>
                        </a:p>
                      </a:txBody>
                      <a:tcPr marL="169336" marR="169336" marT="169336" marB="169336"/>
                    </a:tc>
                    <a:tc>
                      <a:txBody>
                        <a:bodyPr/>
                        <a:lstStyle/>
                        <a:p>
                          <a:r>
                            <a:rPr lang="en-US" sz="1500" b="1" cap="none" spc="0" dirty="0">
                              <a:solidFill>
                                <a:schemeClr val="tx1"/>
                              </a:solidFill>
                              <a:latin typeface="Cambria Math" panose="02040503050406030204" pitchFamily="18" charset="0"/>
                              <a:ea typeface="Cambria Math" panose="02040503050406030204" pitchFamily="18" charset="0"/>
                            </a:rPr>
                            <a:t>2D</a:t>
                          </a:r>
                        </a:p>
                      </a:txBody>
                      <a:tcPr marL="169336" marR="169336" marT="169336" marB="169336"/>
                    </a:tc>
                    <a:tc>
                      <a:txBody>
                        <a:bodyPr/>
                        <a:lstStyle/>
                        <a:p>
                          <a:pPr algn="ctr"/>
                          <a:r>
                            <a:rPr lang="en-US" sz="1500" b="1" cap="none" spc="0" dirty="0">
                              <a:solidFill>
                                <a:schemeClr val="tx1"/>
                              </a:solidFill>
                              <a:latin typeface="Cambria Math" panose="02040503050406030204" pitchFamily="18" charset="0"/>
                              <a:ea typeface="Cambria Math" panose="02040503050406030204" pitchFamily="18" charset="0"/>
                            </a:rPr>
                            <a:t>2</a:t>
                          </a:r>
                        </a:p>
                      </a:txBody>
                      <a:tcPr marL="169336" marR="169336" marT="169336" marB="169336"/>
                    </a:tc>
                    <a:tc>
                      <a:txBody>
                        <a:bodyPr/>
                        <a:lstStyle/>
                        <a:p>
                          <a:pPr algn="ctr"/>
                          <a:r>
                            <a:rPr lang="en-US" sz="1500" b="1" cap="none" spc="0" dirty="0">
                              <a:solidFill>
                                <a:schemeClr val="tx1"/>
                              </a:solidFill>
                              <a:latin typeface="Cambria Math" panose="02040503050406030204" pitchFamily="18" charset="0"/>
                              <a:ea typeface="Cambria Math" panose="02040503050406030204" pitchFamily="18" charset="0"/>
                            </a:rPr>
                            <a:t>2600</a:t>
                          </a:r>
                        </a:p>
                      </a:txBody>
                      <a:tcPr marL="169336" marR="169336" marT="169336" marB="169336"/>
                    </a:tc>
                    <a:tc>
                      <a:txBody>
                        <a:bodyPr/>
                        <a:lstStyle/>
                        <a:p>
                          <a:endParaRPr lang="en-US"/>
                        </a:p>
                      </a:txBody>
                      <a:tcPr marL="169336" marR="169336" marT="169336" marB="169336">
                        <a:blipFill>
                          <a:blip r:embed="rId3"/>
                          <a:stretch>
                            <a:fillRect l="-205042" t="-511450" r="-257143" b="-107634"/>
                          </a:stretch>
                        </a:blipFill>
                      </a:tcPr>
                    </a:tc>
                    <a:tc>
                      <a:txBody>
                        <a:bodyPr/>
                        <a:lstStyle/>
                        <a:p>
                          <a:pPr algn="ctr"/>
                          <a:r>
                            <a:rPr lang="en-US" sz="1500" b="1" cap="none" spc="0" dirty="0" err="1">
                              <a:solidFill>
                                <a:schemeClr val="tx1"/>
                              </a:solidFill>
                              <a:latin typeface="Cambria Math" panose="02040503050406030204" pitchFamily="18" charset="0"/>
                              <a:ea typeface="Cambria Math" panose="02040503050406030204" pitchFamily="18" charset="0"/>
                            </a:rPr>
                            <a:t>Thm</a:t>
                          </a:r>
                          <a:r>
                            <a:rPr lang="en-US" sz="1500" b="1" cap="none" spc="0" dirty="0">
                              <a:solidFill>
                                <a:schemeClr val="tx1"/>
                              </a:solidFill>
                              <a:latin typeface="Cambria Math" panose="02040503050406030204" pitchFamily="18" charset="0"/>
                              <a:ea typeface="Cambria Math" panose="02040503050406030204" pitchFamily="18" charset="0"/>
                            </a:rPr>
                            <a:t>. 29</a:t>
                          </a:r>
                        </a:p>
                      </a:txBody>
                      <a:tcPr marL="169336" marR="169336" marT="169336" marB="169336"/>
                    </a:tc>
                    <a:extLst>
                      <a:ext uri="{0D108BD9-81ED-4DB2-BD59-A6C34878D82A}">
                        <a16:rowId xmlns:a16="http://schemas.microsoft.com/office/drawing/2014/main" val="1964770609"/>
                      </a:ext>
                    </a:extLst>
                  </a:tr>
                  <a:tr h="844926">
                    <a:tc>
                      <a:txBody>
                        <a:bodyPr/>
                        <a:lstStyle/>
                        <a:p>
                          <a:r>
                            <a:rPr lang="en-US" sz="1500" b="1" cap="none" spc="0" dirty="0">
                              <a:solidFill>
                                <a:schemeClr val="tx1"/>
                              </a:solidFill>
                              <a:latin typeface="Cambria Math" panose="02040503050406030204" pitchFamily="18" charset="0"/>
                              <a:ea typeface="Cambria Math" panose="02040503050406030204" pitchFamily="18" charset="0"/>
                            </a:rPr>
                            <a:t>Pairwise ACA</a:t>
                          </a:r>
                        </a:p>
                      </a:txBody>
                      <a:tcPr marL="169336" marR="169336" marT="169336" marB="169336"/>
                    </a:tc>
                    <a:tc>
                      <a:txBody>
                        <a:bodyPr/>
                        <a:lstStyle/>
                        <a:p>
                          <a:r>
                            <a:rPr lang="en-US" sz="1500" b="1" cap="none" spc="0" dirty="0">
                              <a:solidFill>
                                <a:schemeClr val="tx1"/>
                              </a:solidFill>
                              <a:latin typeface="Cambria Math" panose="02040503050406030204" pitchFamily="18" charset="0"/>
                              <a:ea typeface="Cambria Math" panose="02040503050406030204" pitchFamily="18" charset="0"/>
                            </a:rPr>
                            <a:t>2D</a:t>
                          </a:r>
                        </a:p>
                      </a:txBody>
                      <a:tcPr marL="169336" marR="169336" marT="169336" marB="169336"/>
                    </a:tc>
                    <a:tc>
                      <a:txBody>
                        <a:bodyPr/>
                        <a:lstStyle/>
                        <a:p>
                          <a:pPr algn="ctr"/>
                          <a:r>
                            <a:rPr lang="en-US" sz="1500" b="1" cap="none" spc="0" dirty="0">
                              <a:solidFill>
                                <a:schemeClr val="tx1"/>
                              </a:solidFill>
                              <a:latin typeface="Cambria Math" panose="02040503050406030204" pitchFamily="18" charset="0"/>
                              <a:ea typeface="Cambria Math" panose="02040503050406030204" pitchFamily="18" charset="0"/>
                            </a:rPr>
                            <a:t>2</a:t>
                          </a:r>
                        </a:p>
                      </a:txBody>
                      <a:tcPr marL="169336" marR="169336" marT="169336" marB="169336"/>
                    </a:tc>
                    <a:tc>
                      <a:txBody>
                        <a:bodyPr/>
                        <a:lstStyle/>
                        <a:p>
                          <a:endParaRPr lang="en-US"/>
                        </a:p>
                      </a:txBody>
                      <a:tcPr marL="169336" marR="169336" marT="169336" marB="169336">
                        <a:blipFill>
                          <a:blip r:embed="rId3"/>
                          <a:stretch>
                            <a:fillRect l="-197561" t="-576259" r="-518293" b="-1439"/>
                          </a:stretch>
                        </a:blipFill>
                      </a:tcPr>
                    </a:tc>
                    <a:tc>
                      <a:txBody>
                        <a:bodyPr/>
                        <a:lstStyle/>
                        <a:p>
                          <a:endParaRPr lang="en-US"/>
                        </a:p>
                      </a:txBody>
                      <a:tcPr marL="169336" marR="169336" marT="169336" marB="169336">
                        <a:blipFill>
                          <a:blip r:embed="rId3"/>
                          <a:stretch>
                            <a:fillRect l="-205042" t="-576259" r="-257143" b="-1439"/>
                          </a:stretch>
                        </a:blipFill>
                      </a:tcPr>
                    </a:tc>
                    <a:tc>
                      <a:txBody>
                        <a:bodyPr/>
                        <a:lstStyle/>
                        <a:p>
                          <a:pPr algn="ctr"/>
                          <a:r>
                            <a:rPr lang="en-US" sz="1500" b="1" cap="none" spc="0" dirty="0" err="1">
                              <a:solidFill>
                                <a:schemeClr val="tx1"/>
                              </a:solidFill>
                              <a:latin typeface="Cambria Math" panose="02040503050406030204" pitchFamily="18" charset="0"/>
                              <a:ea typeface="Cambria Math" panose="02040503050406030204" pitchFamily="18" charset="0"/>
                            </a:rPr>
                            <a:t>Thm</a:t>
                          </a:r>
                          <a:r>
                            <a:rPr lang="en-US" sz="1500" b="1" cap="none" spc="0" dirty="0">
                              <a:solidFill>
                                <a:schemeClr val="tx1"/>
                              </a:solidFill>
                              <a:latin typeface="Cambria Math" panose="02040503050406030204" pitchFamily="18" charset="0"/>
                              <a:ea typeface="Cambria Math" panose="02040503050406030204" pitchFamily="18" charset="0"/>
                            </a:rPr>
                            <a:t>. 31</a:t>
                          </a:r>
                        </a:p>
                      </a:txBody>
                      <a:tcPr marL="169336" marR="169336" marT="169336" marB="169336"/>
                    </a:tc>
                    <a:extLst>
                      <a:ext uri="{0D108BD9-81ED-4DB2-BD59-A6C34878D82A}">
                        <a16:rowId xmlns:a16="http://schemas.microsoft.com/office/drawing/2014/main" val="348878959"/>
                      </a:ext>
                    </a:extLst>
                  </a:tr>
                </a:tbl>
              </a:graphicData>
            </a:graphic>
          </p:graphicFrame>
        </mc:Fallback>
      </mc:AlternateContent>
    </p:spTree>
    <p:extLst>
      <p:ext uri="{BB962C8B-B14F-4D97-AF65-F5344CB8AC3E}">
        <p14:creationId xmlns:p14="http://schemas.microsoft.com/office/powerpoint/2010/main" val="19862903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B39102C-DCFB-AA2B-2E44-559FDB89BEE1}"/>
              </a:ext>
            </a:extLst>
          </p:cNvPr>
          <p:cNvSpPr>
            <a:spLocks noGrp="1"/>
          </p:cNvSpPr>
          <p:nvPr>
            <p:ph type="body" sz="quarter" idx="10"/>
          </p:nvPr>
        </p:nvSpPr>
        <p:spPr/>
        <p:txBody>
          <a:bodyPr/>
          <a:lstStyle/>
          <a:p>
            <a:r>
              <a:rPr lang="en-US" dirty="0"/>
              <a:t>c</a:t>
            </a:r>
          </a:p>
        </p:txBody>
      </p:sp>
      <p:sp>
        <p:nvSpPr>
          <p:cNvPr id="3" name="Title 2">
            <a:extLst>
              <a:ext uri="{FF2B5EF4-FFF2-40B4-BE49-F238E27FC236}">
                <a16:creationId xmlns:a16="http://schemas.microsoft.com/office/drawing/2014/main" id="{F64F8617-A5DF-F843-22B5-BD343B348C19}"/>
              </a:ext>
            </a:extLst>
          </p:cNvPr>
          <p:cNvSpPr>
            <a:spLocks noGrp="1"/>
          </p:cNvSpPr>
          <p:nvPr>
            <p:ph type="title"/>
          </p:nvPr>
        </p:nvSpPr>
        <p:spPr/>
        <p:txBody>
          <a:bodyPr>
            <a:normAutofit/>
          </a:bodyPr>
          <a:lstStyle/>
          <a:p>
            <a:r>
              <a:rPr lang="en-US" dirty="0"/>
              <a:t>Gadgets</a:t>
            </a:r>
          </a:p>
        </p:txBody>
      </p:sp>
    </p:spTree>
    <p:extLst>
      <p:ext uri="{BB962C8B-B14F-4D97-AF65-F5344CB8AC3E}">
        <p14:creationId xmlns:p14="http://schemas.microsoft.com/office/powerpoint/2010/main" val="16784541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5A8AFA4-5C32-4100-9C6D-839A47E15F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6B5F253-7949-47C2-9DBD-1570ECDA2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799" y="685800"/>
            <a:ext cx="5421703" cy="54864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8A1647AE-38F2-9702-3D84-0FB684FD311C}"/>
              </a:ext>
            </a:extLst>
          </p:cNvPr>
          <p:cNvSpPr>
            <a:spLocks noGrp="1"/>
          </p:cNvSpPr>
          <p:nvPr>
            <p:ph type="title"/>
          </p:nvPr>
        </p:nvSpPr>
        <p:spPr>
          <a:xfrm>
            <a:off x="1668426" y="1254763"/>
            <a:ext cx="3444948" cy="2481729"/>
          </a:xfrm>
        </p:spPr>
        <p:txBody>
          <a:bodyPr vert="horz" lIns="91440" tIns="45720" rIns="91440" bIns="45720" rtlCol="0" anchor="b">
            <a:normAutofit/>
          </a:bodyPr>
          <a:lstStyle/>
          <a:p>
            <a:pPr algn="ctr"/>
            <a:r>
              <a:rPr lang="en-US" sz="3200" dirty="0">
                <a:solidFill>
                  <a:srgbClr val="595959"/>
                </a:solidFill>
                <a:cs typeface="+mj-cs"/>
              </a:rPr>
              <a:t>The Supertile</a:t>
            </a:r>
          </a:p>
        </p:txBody>
      </p:sp>
      <p:pic>
        <p:nvPicPr>
          <p:cNvPr id="5" name="Picture Placeholder 4" descr="A blue and black grid with numbers&#10;&#10;Description automatically generated with medium confidence">
            <a:extLst>
              <a:ext uri="{FF2B5EF4-FFF2-40B4-BE49-F238E27FC236}">
                <a16:creationId xmlns:a16="http://schemas.microsoft.com/office/drawing/2014/main" id="{279381AD-0110-5314-1657-C4EF92BAFC9A}"/>
              </a:ext>
            </a:extLst>
          </p:cNvPr>
          <p:cNvPicPr>
            <a:picLocks noGrp="1" noChangeAspect="1"/>
          </p:cNvPicPr>
          <p:nvPr>
            <p:ph type="pic" sz="quarter" idx="10"/>
          </p:nvPr>
        </p:nvPicPr>
        <p:blipFill rotWithShape="1">
          <a:blip r:embed="rId3"/>
          <a:srcRect r="1389"/>
          <a:stretch/>
        </p:blipFill>
        <p:spPr>
          <a:xfrm>
            <a:off x="6107503" y="685799"/>
            <a:ext cx="5410200" cy="5486400"/>
          </a:xfrm>
          <a:prstGeom prst="rect">
            <a:avLst/>
          </a:prstGeom>
        </p:spPr>
      </p:pic>
    </p:spTree>
    <p:extLst>
      <p:ext uri="{BB962C8B-B14F-4D97-AF65-F5344CB8AC3E}">
        <p14:creationId xmlns:p14="http://schemas.microsoft.com/office/powerpoint/2010/main" val="42610770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 screenshot of a video game&#10;&#10;Description automatically generated">
            <a:extLst>
              <a:ext uri="{FF2B5EF4-FFF2-40B4-BE49-F238E27FC236}">
                <a16:creationId xmlns:a16="http://schemas.microsoft.com/office/drawing/2014/main" id="{FB630FC4-5D1F-CDD4-09EB-6546AAF92CB8}"/>
              </a:ext>
            </a:extLst>
          </p:cNvPr>
          <p:cNvPicPr>
            <a:picLocks noGrp="1" noChangeAspect="1"/>
          </p:cNvPicPr>
          <p:nvPr>
            <p:ph type="pic" sz="quarter" idx="10"/>
          </p:nvPr>
        </p:nvPicPr>
        <p:blipFill>
          <a:blip r:embed="rId2"/>
          <a:stretch>
            <a:fillRect/>
          </a:stretch>
        </p:blipFill>
        <p:spPr>
          <a:xfrm>
            <a:off x="1146571" y="585988"/>
            <a:ext cx="9078592" cy="4001058"/>
          </a:xfrm>
          <a:prstGeom prst="rect">
            <a:avLst/>
          </a:prstGeom>
        </p:spPr>
      </p:pic>
      <p:sp>
        <p:nvSpPr>
          <p:cNvPr id="3" name="Title 2">
            <a:extLst>
              <a:ext uri="{FF2B5EF4-FFF2-40B4-BE49-F238E27FC236}">
                <a16:creationId xmlns:a16="http://schemas.microsoft.com/office/drawing/2014/main" id="{9D186BB3-6FD7-92C7-CD5E-79A20D7A628F}"/>
              </a:ext>
            </a:extLst>
          </p:cNvPr>
          <p:cNvSpPr>
            <a:spLocks noGrp="1"/>
          </p:cNvSpPr>
          <p:nvPr>
            <p:ph type="title"/>
          </p:nvPr>
        </p:nvSpPr>
        <p:spPr/>
        <p:txBody>
          <a:bodyPr/>
          <a:lstStyle/>
          <a:p>
            <a:r>
              <a:rPr lang="en-US" dirty="0"/>
              <a:t>The </a:t>
            </a:r>
            <a:r>
              <a:rPr lang="en-US" dirty="0" err="1"/>
              <a:t>Datacell</a:t>
            </a:r>
            <a:endParaRPr lang="en-US" dirty="0"/>
          </a:p>
        </p:txBody>
      </p:sp>
    </p:spTree>
    <p:extLst>
      <p:ext uri="{BB962C8B-B14F-4D97-AF65-F5344CB8AC3E}">
        <p14:creationId xmlns:p14="http://schemas.microsoft.com/office/powerpoint/2010/main" val="4699608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4C387-B77E-7C12-AA2F-2FFE070816B7}"/>
              </a:ext>
            </a:extLst>
          </p:cNvPr>
          <p:cNvSpPr>
            <a:spLocks noGrp="1"/>
          </p:cNvSpPr>
          <p:nvPr>
            <p:ph type="title"/>
          </p:nvPr>
        </p:nvSpPr>
        <p:spPr/>
        <p:txBody>
          <a:bodyPr/>
          <a:lstStyle/>
          <a:p>
            <a:r>
              <a:rPr lang="en-US" dirty="0"/>
              <a:t>Seeded TA</a:t>
            </a:r>
          </a:p>
        </p:txBody>
      </p:sp>
      <p:sp>
        <p:nvSpPr>
          <p:cNvPr id="4" name="TextBox 3">
            <a:extLst>
              <a:ext uri="{FF2B5EF4-FFF2-40B4-BE49-F238E27FC236}">
                <a16:creationId xmlns:a16="http://schemas.microsoft.com/office/drawing/2014/main" id="{A6AF6EDC-45C5-ABED-A4B2-ACF61B504D39}"/>
              </a:ext>
            </a:extLst>
          </p:cNvPr>
          <p:cNvSpPr txBox="1"/>
          <p:nvPr/>
        </p:nvSpPr>
        <p:spPr>
          <a:xfrm>
            <a:off x="838200" y="1690688"/>
            <a:ext cx="1103187" cy="523220"/>
          </a:xfrm>
          <a:prstGeom prst="rect">
            <a:avLst/>
          </a:prstGeom>
          <a:noFill/>
        </p:spPr>
        <p:txBody>
          <a:bodyPr wrap="none" rtlCol="0">
            <a:spAutoFit/>
          </a:bodyPr>
          <a:lstStyle/>
          <a:p>
            <a:r>
              <a:rPr lang="en-US" sz="2800" b="1" u="sng" dirty="0">
                <a:solidFill>
                  <a:schemeClr val="tx2"/>
                </a:solidFill>
                <a:latin typeface="+mj-lt"/>
              </a:rPr>
              <a:t>Tiles:</a:t>
            </a:r>
          </a:p>
        </p:txBody>
      </p:sp>
      <p:sp>
        <p:nvSpPr>
          <p:cNvPr id="5" name="Rectangle 4">
            <a:extLst>
              <a:ext uri="{FF2B5EF4-FFF2-40B4-BE49-F238E27FC236}">
                <a16:creationId xmlns:a16="http://schemas.microsoft.com/office/drawing/2014/main" id="{C355A611-BF80-AA67-1D56-923EDDECEE4C}"/>
              </a:ext>
            </a:extLst>
          </p:cNvPr>
          <p:cNvSpPr/>
          <p:nvPr/>
        </p:nvSpPr>
        <p:spPr>
          <a:xfrm>
            <a:off x="1014984" y="2505456"/>
            <a:ext cx="914400" cy="914400"/>
          </a:xfrm>
          <a:prstGeom prst="rect">
            <a:avLst/>
          </a:prstGeom>
          <a:solidFill>
            <a:srgbClr val="156082">
              <a:alpha val="74902"/>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A</a:t>
            </a:r>
          </a:p>
        </p:txBody>
      </p:sp>
      <p:sp>
        <p:nvSpPr>
          <p:cNvPr id="6" name="Rectangle 5">
            <a:extLst>
              <a:ext uri="{FF2B5EF4-FFF2-40B4-BE49-F238E27FC236}">
                <a16:creationId xmlns:a16="http://schemas.microsoft.com/office/drawing/2014/main" id="{B4BA7FCE-99D7-B131-DD3A-AF4639C68B2E}"/>
              </a:ext>
            </a:extLst>
          </p:cNvPr>
          <p:cNvSpPr/>
          <p:nvPr/>
        </p:nvSpPr>
        <p:spPr>
          <a:xfrm>
            <a:off x="2209800" y="2505456"/>
            <a:ext cx="914400" cy="914400"/>
          </a:xfrm>
          <a:prstGeom prst="rect">
            <a:avLst/>
          </a:prstGeom>
          <a:solidFill>
            <a:srgbClr val="FF0000">
              <a:alpha val="74902"/>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B</a:t>
            </a:r>
            <a:endParaRPr lang="en-US" dirty="0"/>
          </a:p>
        </p:txBody>
      </p:sp>
      <p:sp>
        <p:nvSpPr>
          <p:cNvPr id="7" name="Rectangle 6">
            <a:extLst>
              <a:ext uri="{FF2B5EF4-FFF2-40B4-BE49-F238E27FC236}">
                <a16:creationId xmlns:a16="http://schemas.microsoft.com/office/drawing/2014/main" id="{3D597189-F16D-F715-7605-BF71E5593AAA}"/>
              </a:ext>
            </a:extLst>
          </p:cNvPr>
          <p:cNvSpPr/>
          <p:nvPr/>
        </p:nvSpPr>
        <p:spPr>
          <a:xfrm>
            <a:off x="3404616" y="2505456"/>
            <a:ext cx="914400" cy="914400"/>
          </a:xfrm>
          <a:prstGeom prst="rect">
            <a:avLst/>
          </a:prstGeom>
          <a:solidFill>
            <a:srgbClr val="002060">
              <a:alpha val="74902"/>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C</a:t>
            </a:r>
            <a:endParaRPr lang="en-US" dirty="0"/>
          </a:p>
        </p:txBody>
      </p:sp>
      <p:sp>
        <p:nvSpPr>
          <p:cNvPr id="8" name="TextBox 7">
            <a:extLst>
              <a:ext uri="{FF2B5EF4-FFF2-40B4-BE49-F238E27FC236}">
                <a16:creationId xmlns:a16="http://schemas.microsoft.com/office/drawing/2014/main" id="{304F2BCA-D0F1-8287-8FAB-698126AB0A2A}"/>
              </a:ext>
            </a:extLst>
          </p:cNvPr>
          <p:cNvSpPr txBox="1"/>
          <p:nvPr/>
        </p:nvSpPr>
        <p:spPr>
          <a:xfrm>
            <a:off x="838199" y="3802844"/>
            <a:ext cx="1869999" cy="523220"/>
          </a:xfrm>
          <a:prstGeom prst="rect">
            <a:avLst/>
          </a:prstGeom>
          <a:noFill/>
        </p:spPr>
        <p:txBody>
          <a:bodyPr wrap="none" rtlCol="0">
            <a:spAutoFit/>
          </a:bodyPr>
          <a:lstStyle/>
          <a:p>
            <a:r>
              <a:rPr lang="en-US" sz="2800" b="1" u="sng" dirty="0">
                <a:solidFill>
                  <a:schemeClr val="tx2"/>
                </a:solidFill>
                <a:latin typeface="+mj-lt"/>
              </a:rPr>
              <a:t>Affinities:</a:t>
            </a:r>
          </a:p>
        </p:txBody>
      </p:sp>
      <p:sp>
        <p:nvSpPr>
          <p:cNvPr id="9" name="Rectangle 8">
            <a:extLst>
              <a:ext uri="{FF2B5EF4-FFF2-40B4-BE49-F238E27FC236}">
                <a16:creationId xmlns:a16="http://schemas.microsoft.com/office/drawing/2014/main" id="{639773D3-BF79-F4B8-98C3-F8EE13E1F991}"/>
              </a:ext>
            </a:extLst>
          </p:cNvPr>
          <p:cNvSpPr/>
          <p:nvPr/>
        </p:nvSpPr>
        <p:spPr>
          <a:xfrm>
            <a:off x="1014984" y="4551592"/>
            <a:ext cx="914400" cy="914400"/>
          </a:xfrm>
          <a:prstGeom prst="rect">
            <a:avLst/>
          </a:prstGeom>
          <a:solidFill>
            <a:srgbClr val="156082">
              <a:alpha val="74902"/>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A</a:t>
            </a:r>
          </a:p>
        </p:txBody>
      </p:sp>
      <p:sp>
        <p:nvSpPr>
          <p:cNvPr id="10" name="Rectangle 9">
            <a:extLst>
              <a:ext uri="{FF2B5EF4-FFF2-40B4-BE49-F238E27FC236}">
                <a16:creationId xmlns:a16="http://schemas.microsoft.com/office/drawing/2014/main" id="{772FCD55-15AB-BF9C-29A7-8F3050F635C2}"/>
              </a:ext>
            </a:extLst>
          </p:cNvPr>
          <p:cNvSpPr/>
          <p:nvPr/>
        </p:nvSpPr>
        <p:spPr>
          <a:xfrm>
            <a:off x="1929384" y="4551592"/>
            <a:ext cx="914400" cy="914400"/>
          </a:xfrm>
          <a:prstGeom prst="rect">
            <a:avLst/>
          </a:prstGeom>
          <a:solidFill>
            <a:srgbClr val="FF0000">
              <a:alpha val="74902"/>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B</a:t>
            </a:r>
            <a:endParaRPr lang="en-US" dirty="0"/>
          </a:p>
        </p:txBody>
      </p:sp>
      <p:sp>
        <p:nvSpPr>
          <p:cNvPr id="11" name="Rectangle 10">
            <a:extLst>
              <a:ext uri="{FF2B5EF4-FFF2-40B4-BE49-F238E27FC236}">
                <a16:creationId xmlns:a16="http://schemas.microsoft.com/office/drawing/2014/main" id="{63BC8145-6089-DBBC-93BF-3C89A350B0D4}"/>
              </a:ext>
            </a:extLst>
          </p:cNvPr>
          <p:cNvSpPr/>
          <p:nvPr/>
        </p:nvSpPr>
        <p:spPr>
          <a:xfrm>
            <a:off x="3404616" y="4678547"/>
            <a:ext cx="914400" cy="914400"/>
          </a:xfrm>
          <a:prstGeom prst="rect">
            <a:avLst/>
          </a:prstGeom>
          <a:solidFill>
            <a:srgbClr val="FF0000">
              <a:alpha val="74902"/>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B</a:t>
            </a:r>
            <a:endParaRPr lang="en-US" dirty="0"/>
          </a:p>
        </p:txBody>
      </p:sp>
      <p:sp>
        <p:nvSpPr>
          <p:cNvPr id="12" name="Rectangle 11">
            <a:extLst>
              <a:ext uri="{FF2B5EF4-FFF2-40B4-BE49-F238E27FC236}">
                <a16:creationId xmlns:a16="http://schemas.microsoft.com/office/drawing/2014/main" id="{348E3A63-BEF8-4D5F-104B-9563CF18664D}"/>
              </a:ext>
            </a:extLst>
          </p:cNvPr>
          <p:cNvSpPr/>
          <p:nvPr/>
        </p:nvSpPr>
        <p:spPr>
          <a:xfrm>
            <a:off x="3404616" y="5594642"/>
            <a:ext cx="914400" cy="914400"/>
          </a:xfrm>
          <a:prstGeom prst="rect">
            <a:avLst/>
          </a:prstGeom>
          <a:solidFill>
            <a:srgbClr val="002060">
              <a:alpha val="74902"/>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C</a:t>
            </a:r>
            <a:endParaRPr lang="en-US" dirty="0"/>
          </a:p>
        </p:txBody>
      </p:sp>
      <p:sp>
        <p:nvSpPr>
          <p:cNvPr id="13" name="Rectangle 12">
            <a:extLst>
              <a:ext uri="{FF2B5EF4-FFF2-40B4-BE49-F238E27FC236}">
                <a16:creationId xmlns:a16="http://schemas.microsoft.com/office/drawing/2014/main" id="{DF6D66E6-2F0A-ED33-1DE8-C9C9C4C7BECD}"/>
              </a:ext>
            </a:extLst>
          </p:cNvPr>
          <p:cNvSpPr/>
          <p:nvPr/>
        </p:nvSpPr>
        <p:spPr>
          <a:xfrm>
            <a:off x="5118603" y="2213907"/>
            <a:ext cx="6692397" cy="4278967"/>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83226479-6116-E9CE-803D-DBEDCC23EDE5}"/>
              </a:ext>
            </a:extLst>
          </p:cNvPr>
          <p:cNvSpPr txBox="1"/>
          <p:nvPr/>
        </p:nvSpPr>
        <p:spPr>
          <a:xfrm>
            <a:off x="7709786" y="1690687"/>
            <a:ext cx="1510029" cy="523220"/>
          </a:xfrm>
          <a:prstGeom prst="rect">
            <a:avLst/>
          </a:prstGeom>
          <a:noFill/>
        </p:spPr>
        <p:txBody>
          <a:bodyPr wrap="none" rtlCol="0">
            <a:spAutoFit/>
          </a:bodyPr>
          <a:lstStyle/>
          <a:p>
            <a:r>
              <a:rPr lang="en-US" sz="2800" b="1" u="sng" dirty="0">
                <a:solidFill>
                  <a:schemeClr val="tx2"/>
                </a:solidFill>
                <a:latin typeface="+mj-lt"/>
              </a:rPr>
              <a:t>System:</a:t>
            </a:r>
          </a:p>
        </p:txBody>
      </p:sp>
      <p:sp>
        <p:nvSpPr>
          <p:cNvPr id="15" name="Rectangle 14">
            <a:extLst>
              <a:ext uri="{FF2B5EF4-FFF2-40B4-BE49-F238E27FC236}">
                <a16:creationId xmlns:a16="http://schemas.microsoft.com/office/drawing/2014/main" id="{6B573805-7642-F2B5-CF21-156F10F3CB77}"/>
              </a:ext>
            </a:extLst>
          </p:cNvPr>
          <p:cNvSpPr/>
          <p:nvPr/>
        </p:nvSpPr>
        <p:spPr>
          <a:xfrm>
            <a:off x="5679435" y="2767584"/>
            <a:ext cx="457200" cy="457200"/>
          </a:xfrm>
          <a:prstGeom prst="rect">
            <a:avLst/>
          </a:prstGeom>
          <a:solidFill>
            <a:srgbClr val="156082">
              <a:alpha val="74902"/>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A</a:t>
            </a:r>
          </a:p>
        </p:txBody>
      </p:sp>
      <p:sp>
        <p:nvSpPr>
          <p:cNvPr id="16" name="Rectangle 15">
            <a:extLst>
              <a:ext uri="{FF2B5EF4-FFF2-40B4-BE49-F238E27FC236}">
                <a16:creationId xmlns:a16="http://schemas.microsoft.com/office/drawing/2014/main" id="{8B9D03D9-FF99-45DF-1709-93A2ACF8B29E}"/>
              </a:ext>
            </a:extLst>
          </p:cNvPr>
          <p:cNvSpPr/>
          <p:nvPr/>
        </p:nvSpPr>
        <p:spPr>
          <a:xfrm>
            <a:off x="7080710" y="2538984"/>
            <a:ext cx="457200" cy="457200"/>
          </a:xfrm>
          <a:prstGeom prst="rect">
            <a:avLst/>
          </a:prstGeom>
          <a:solidFill>
            <a:srgbClr val="FF0000">
              <a:alpha val="74902"/>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B</a:t>
            </a:r>
            <a:endParaRPr lang="en-US" dirty="0"/>
          </a:p>
        </p:txBody>
      </p:sp>
      <p:sp>
        <p:nvSpPr>
          <p:cNvPr id="17" name="Rectangle 16">
            <a:extLst>
              <a:ext uri="{FF2B5EF4-FFF2-40B4-BE49-F238E27FC236}">
                <a16:creationId xmlns:a16="http://schemas.microsoft.com/office/drawing/2014/main" id="{4AD66118-16E2-80DA-A61F-9485E107416F}"/>
              </a:ext>
            </a:extLst>
          </p:cNvPr>
          <p:cNvSpPr/>
          <p:nvPr/>
        </p:nvSpPr>
        <p:spPr>
          <a:xfrm>
            <a:off x="6033003" y="3960304"/>
            <a:ext cx="457200" cy="457200"/>
          </a:xfrm>
          <a:prstGeom prst="rect">
            <a:avLst/>
          </a:prstGeom>
          <a:solidFill>
            <a:srgbClr val="002060">
              <a:alpha val="74902"/>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C</a:t>
            </a:r>
            <a:endParaRPr lang="en-US" dirty="0"/>
          </a:p>
        </p:txBody>
      </p:sp>
      <p:sp>
        <p:nvSpPr>
          <p:cNvPr id="18" name="Rectangle 17">
            <a:extLst>
              <a:ext uri="{FF2B5EF4-FFF2-40B4-BE49-F238E27FC236}">
                <a16:creationId xmlns:a16="http://schemas.microsoft.com/office/drawing/2014/main" id="{3699293C-43BC-A3ED-8A42-3E8246619062}"/>
              </a:ext>
            </a:extLst>
          </p:cNvPr>
          <p:cNvSpPr/>
          <p:nvPr/>
        </p:nvSpPr>
        <p:spPr>
          <a:xfrm>
            <a:off x="10129515" y="2335286"/>
            <a:ext cx="457200" cy="457200"/>
          </a:xfrm>
          <a:prstGeom prst="rect">
            <a:avLst/>
          </a:prstGeom>
          <a:solidFill>
            <a:srgbClr val="156082">
              <a:alpha val="74902"/>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A</a:t>
            </a:r>
          </a:p>
        </p:txBody>
      </p:sp>
      <p:sp>
        <p:nvSpPr>
          <p:cNvPr id="19" name="Rectangle 18">
            <a:extLst>
              <a:ext uri="{FF2B5EF4-FFF2-40B4-BE49-F238E27FC236}">
                <a16:creationId xmlns:a16="http://schemas.microsoft.com/office/drawing/2014/main" id="{8ABA3E56-F8FC-131E-0CFE-244B7BDB6CBE}"/>
              </a:ext>
            </a:extLst>
          </p:cNvPr>
          <p:cNvSpPr/>
          <p:nvPr/>
        </p:nvSpPr>
        <p:spPr>
          <a:xfrm>
            <a:off x="10909803" y="5836519"/>
            <a:ext cx="457200" cy="457200"/>
          </a:xfrm>
          <a:prstGeom prst="rect">
            <a:avLst/>
          </a:prstGeom>
          <a:solidFill>
            <a:srgbClr val="156082">
              <a:alpha val="74902"/>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A</a:t>
            </a:r>
          </a:p>
        </p:txBody>
      </p:sp>
      <p:sp>
        <p:nvSpPr>
          <p:cNvPr id="20" name="Rectangle 19">
            <a:extLst>
              <a:ext uri="{FF2B5EF4-FFF2-40B4-BE49-F238E27FC236}">
                <a16:creationId xmlns:a16="http://schemas.microsoft.com/office/drawing/2014/main" id="{C49CF251-4E08-5EDE-3C59-8D2DCFFC857F}"/>
              </a:ext>
            </a:extLst>
          </p:cNvPr>
          <p:cNvSpPr/>
          <p:nvPr/>
        </p:nvSpPr>
        <p:spPr>
          <a:xfrm>
            <a:off x="10985497" y="4004859"/>
            <a:ext cx="457200" cy="457200"/>
          </a:xfrm>
          <a:prstGeom prst="rect">
            <a:avLst/>
          </a:prstGeom>
          <a:solidFill>
            <a:srgbClr val="FF0000">
              <a:alpha val="74902"/>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B</a:t>
            </a:r>
            <a:endParaRPr lang="en-US" dirty="0"/>
          </a:p>
        </p:txBody>
      </p:sp>
      <p:sp>
        <p:nvSpPr>
          <p:cNvPr id="21" name="Rectangle 20">
            <a:extLst>
              <a:ext uri="{FF2B5EF4-FFF2-40B4-BE49-F238E27FC236}">
                <a16:creationId xmlns:a16="http://schemas.microsoft.com/office/drawing/2014/main" id="{06533BF6-0964-6492-D12A-6BD193445356}"/>
              </a:ext>
            </a:extLst>
          </p:cNvPr>
          <p:cNvSpPr/>
          <p:nvPr/>
        </p:nvSpPr>
        <p:spPr>
          <a:xfrm>
            <a:off x="5804609" y="5557432"/>
            <a:ext cx="457200" cy="457200"/>
          </a:xfrm>
          <a:prstGeom prst="rect">
            <a:avLst/>
          </a:prstGeom>
          <a:solidFill>
            <a:srgbClr val="FF0000">
              <a:alpha val="74902"/>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B</a:t>
            </a:r>
            <a:endParaRPr lang="en-US" dirty="0"/>
          </a:p>
        </p:txBody>
      </p:sp>
      <p:sp>
        <p:nvSpPr>
          <p:cNvPr id="22" name="Rectangle 21">
            <a:extLst>
              <a:ext uri="{FF2B5EF4-FFF2-40B4-BE49-F238E27FC236}">
                <a16:creationId xmlns:a16="http://schemas.microsoft.com/office/drawing/2014/main" id="{6A51B92D-9519-EEBA-0984-898F6FEE03EE}"/>
              </a:ext>
            </a:extLst>
          </p:cNvPr>
          <p:cNvSpPr/>
          <p:nvPr/>
        </p:nvSpPr>
        <p:spPr>
          <a:xfrm>
            <a:off x="8281100" y="5653985"/>
            <a:ext cx="457200" cy="457200"/>
          </a:xfrm>
          <a:prstGeom prst="rect">
            <a:avLst/>
          </a:prstGeom>
          <a:solidFill>
            <a:srgbClr val="002060">
              <a:alpha val="74902"/>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C</a:t>
            </a:r>
            <a:endParaRPr lang="en-US" dirty="0"/>
          </a:p>
        </p:txBody>
      </p:sp>
      <p:sp>
        <p:nvSpPr>
          <p:cNvPr id="23" name="Rectangle 22">
            <a:extLst>
              <a:ext uri="{FF2B5EF4-FFF2-40B4-BE49-F238E27FC236}">
                <a16:creationId xmlns:a16="http://schemas.microsoft.com/office/drawing/2014/main" id="{3EF97F84-4A6B-12B7-EA6F-E0D5A5A62681}"/>
              </a:ext>
            </a:extLst>
          </p:cNvPr>
          <p:cNvSpPr/>
          <p:nvPr/>
        </p:nvSpPr>
        <p:spPr>
          <a:xfrm>
            <a:off x="1929384" y="5653776"/>
            <a:ext cx="914400" cy="914400"/>
          </a:xfrm>
          <a:prstGeom prst="rect">
            <a:avLst/>
          </a:prstGeom>
          <a:solidFill>
            <a:srgbClr val="156082">
              <a:alpha val="74902"/>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A</a:t>
            </a:r>
          </a:p>
        </p:txBody>
      </p:sp>
      <p:sp>
        <p:nvSpPr>
          <p:cNvPr id="24" name="Rectangle 23">
            <a:extLst>
              <a:ext uri="{FF2B5EF4-FFF2-40B4-BE49-F238E27FC236}">
                <a16:creationId xmlns:a16="http://schemas.microsoft.com/office/drawing/2014/main" id="{424DD9C1-E689-C8EF-3147-F9A17DA95101}"/>
              </a:ext>
            </a:extLst>
          </p:cNvPr>
          <p:cNvSpPr/>
          <p:nvPr/>
        </p:nvSpPr>
        <p:spPr>
          <a:xfrm>
            <a:off x="1014984" y="5653776"/>
            <a:ext cx="914400" cy="914400"/>
          </a:xfrm>
          <a:prstGeom prst="rect">
            <a:avLst/>
          </a:prstGeom>
          <a:solidFill>
            <a:srgbClr val="FF0000">
              <a:alpha val="74902"/>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B</a:t>
            </a:r>
            <a:endParaRPr lang="en-US" dirty="0"/>
          </a:p>
        </p:txBody>
      </p:sp>
      <p:sp>
        <p:nvSpPr>
          <p:cNvPr id="25" name="Rectangle 24">
            <a:extLst>
              <a:ext uri="{FF2B5EF4-FFF2-40B4-BE49-F238E27FC236}">
                <a16:creationId xmlns:a16="http://schemas.microsoft.com/office/drawing/2014/main" id="{BADC5AF9-A308-F4FC-428C-093EE3AF0BC9}"/>
              </a:ext>
            </a:extLst>
          </p:cNvPr>
          <p:cNvSpPr/>
          <p:nvPr/>
        </p:nvSpPr>
        <p:spPr>
          <a:xfrm>
            <a:off x="8052500" y="3835854"/>
            <a:ext cx="457200" cy="457200"/>
          </a:xfrm>
          <a:prstGeom prst="rect">
            <a:avLst/>
          </a:prstGeom>
          <a:solidFill>
            <a:srgbClr val="156082">
              <a:alpha val="74902"/>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A</a:t>
            </a:r>
          </a:p>
        </p:txBody>
      </p:sp>
      <p:sp>
        <p:nvSpPr>
          <p:cNvPr id="26" name="Rectangle 25">
            <a:extLst>
              <a:ext uri="{FF2B5EF4-FFF2-40B4-BE49-F238E27FC236}">
                <a16:creationId xmlns:a16="http://schemas.microsoft.com/office/drawing/2014/main" id="{72DF658A-0ED3-8C80-42F8-04940BDAF92D}"/>
              </a:ext>
            </a:extLst>
          </p:cNvPr>
          <p:cNvSpPr/>
          <p:nvPr/>
        </p:nvSpPr>
        <p:spPr>
          <a:xfrm>
            <a:off x="8509700" y="3835854"/>
            <a:ext cx="457200" cy="457200"/>
          </a:xfrm>
          <a:prstGeom prst="rect">
            <a:avLst/>
          </a:prstGeom>
          <a:solidFill>
            <a:srgbClr val="156082">
              <a:alpha val="74902"/>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A</a:t>
            </a:r>
          </a:p>
        </p:txBody>
      </p:sp>
      <p:sp>
        <p:nvSpPr>
          <p:cNvPr id="27" name="Rectangle 26">
            <a:extLst>
              <a:ext uri="{FF2B5EF4-FFF2-40B4-BE49-F238E27FC236}">
                <a16:creationId xmlns:a16="http://schemas.microsoft.com/office/drawing/2014/main" id="{A8C1DAA6-84CA-B1A1-3E91-431BA9FE51D0}"/>
              </a:ext>
            </a:extLst>
          </p:cNvPr>
          <p:cNvSpPr/>
          <p:nvPr/>
        </p:nvSpPr>
        <p:spPr>
          <a:xfrm>
            <a:off x="8052500" y="4294286"/>
            <a:ext cx="457200" cy="457200"/>
          </a:xfrm>
          <a:prstGeom prst="rect">
            <a:avLst/>
          </a:prstGeom>
          <a:solidFill>
            <a:srgbClr val="FF0000">
              <a:alpha val="74902"/>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B</a:t>
            </a:r>
            <a:endParaRPr lang="en-US" dirty="0"/>
          </a:p>
        </p:txBody>
      </p:sp>
      <p:sp>
        <p:nvSpPr>
          <p:cNvPr id="28" name="Rectangle 27">
            <a:extLst>
              <a:ext uri="{FF2B5EF4-FFF2-40B4-BE49-F238E27FC236}">
                <a16:creationId xmlns:a16="http://schemas.microsoft.com/office/drawing/2014/main" id="{D2F2187A-BF93-D1AA-6A7D-9559AD082FB4}"/>
              </a:ext>
            </a:extLst>
          </p:cNvPr>
          <p:cNvSpPr/>
          <p:nvPr/>
        </p:nvSpPr>
        <p:spPr>
          <a:xfrm>
            <a:off x="8509700" y="4294286"/>
            <a:ext cx="457200" cy="457200"/>
          </a:xfrm>
          <a:prstGeom prst="rect">
            <a:avLst/>
          </a:prstGeom>
          <a:solidFill>
            <a:srgbClr val="FF0000">
              <a:alpha val="74902"/>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B</a:t>
            </a:r>
            <a:endParaRPr lang="en-US" dirty="0"/>
          </a:p>
        </p:txBody>
      </p: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BD98696A-64F0-43F5-0163-C2E64483B70C}"/>
                  </a:ext>
                </a:extLst>
              </p:cNvPr>
              <p:cNvSpPr txBox="1"/>
              <p:nvPr/>
            </p:nvSpPr>
            <p:spPr>
              <a:xfrm>
                <a:off x="3062229" y="3956732"/>
                <a:ext cx="1694438" cy="369332"/>
              </a:xfrm>
              <a:prstGeom prst="rect">
                <a:avLst/>
              </a:prstGeom>
              <a:noFill/>
            </p:spPr>
            <p:txBody>
              <a:bodyPr wrap="none" rtlCol="0">
                <a:spAutoFit/>
              </a:bodyPr>
              <a:lstStyle/>
              <a:p>
                <a:r>
                  <a:rPr lang="en-US" dirty="0">
                    <a:latin typeface="+mj-lt"/>
                  </a:rPr>
                  <a:t>Temperature:</a:t>
                </a:r>
                <a:r>
                  <a:rPr lang="en-US" b="0" dirty="0"/>
                  <a:t> </a:t>
                </a:r>
                <a14:m>
                  <m:oMath xmlns:m="http://schemas.openxmlformats.org/officeDocument/2006/math">
                    <m:r>
                      <a:rPr lang="en-US" b="0" i="1" smtClean="0">
                        <a:latin typeface="Cambria Math" panose="02040503050406030204" pitchFamily="18" charset="0"/>
                      </a:rPr>
                      <m:t>𝜏</m:t>
                    </m:r>
                  </m:oMath>
                </a14:m>
                <a:endParaRPr lang="en-US" dirty="0"/>
              </a:p>
            </p:txBody>
          </p:sp>
        </mc:Choice>
        <mc:Fallback xmlns="">
          <p:sp>
            <p:nvSpPr>
              <p:cNvPr id="29" name="TextBox 28">
                <a:extLst>
                  <a:ext uri="{FF2B5EF4-FFF2-40B4-BE49-F238E27FC236}">
                    <a16:creationId xmlns:a16="http://schemas.microsoft.com/office/drawing/2014/main" id="{BD98696A-64F0-43F5-0163-C2E64483B70C}"/>
                  </a:ext>
                </a:extLst>
              </p:cNvPr>
              <p:cNvSpPr txBox="1">
                <a:spLocks noRot="1" noChangeAspect="1" noMove="1" noResize="1" noEditPoints="1" noAdjustHandles="1" noChangeArrowheads="1" noChangeShapeType="1" noTextEdit="1"/>
              </p:cNvSpPr>
              <p:nvPr/>
            </p:nvSpPr>
            <p:spPr>
              <a:xfrm>
                <a:off x="3062229" y="3956732"/>
                <a:ext cx="1694438" cy="369332"/>
              </a:xfrm>
              <a:prstGeom prst="rect">
                <a:avLst/>
              </a:prstGeom>
              <a:blipFill>
                <a:blip r:embed="rId2"/>
                <a:stretch>
                  <a:fillRect l="-2878" t="-8197" b="-24590"/>
                </a:stretch>
              </a:blipFill>
            </p:spPr>
            <p:txBody>
              <a:bodyPr/>
              <a:lstStyle/>
              <a:p>
                <a:r>
                  <a:rPr lang="en-US">
                    <a:noFill/>
                  </a:rPr>
                  <a:t> </a:t>
                </a:r>
              </a:p>
            </p:txBody>
          </p:sp>
        </mc:Fallback>
      </mc:AlternateContent>
    </p:spTree>
    <p:extLst>
      <p:ext uri="{BB962C8B-B14F-4D97-AF65-F5344CB8AC3E}">
        <p14:creationId xmlns:p14="http://schemas.microsoft.com/office/powerpoint/2010/main" val="2919668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022BDE4A-8A20-4A69-9C5A-581C82036A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4E37B81-278A-D81F-64F0-B30098B94039}"/>
              </a:ext>
            </a:extLst>
          </p:cNvPr>
          <p:cNvSpPr>
            <a:spLocks noGrp="1"/>
          </p:cNvSpPr>
          <p:nvPr>
            <p:ph type="title"/>
          </p:nvPr>
        </p:nvSpPr>
        <p:spPr>
          <a:xfrm>
            <a:off x="1001684" y="170412"/>
            <a:ext cx="10178934" cy="1328730"/>
          </a:xfrm>
        </p:spPr>
        <p:txBody>
          <a:bodyPr vert="horz" lIns="91440" tIns="45720" rIns="91440" bIns="45720" rtlCol="0" anchor="b">
            <a:normAutofit/>
          </a:bodyPr>
          <a:lstStyle/>
          <a:p>
            <a:pPr algn="ctr"/>
            <a:r>
              <a:rPr lang="en-US" sz="5200" kern="1200">
                <a:solidFill>
                  <a:schemeClr val="tx1"/>
                </a:solidFill>
                <a:latin typeface="+mj-lt"/>
                <a:ea typeface="+mj-ea"/>
                <a:cs typeface="+mj-cs"/>
              </a:rPr>
              <a:t>Transition Selection Gadget</a:t>
            </a:r>
          </a:p>
        </p:txBody>
      </p:sp>
      <p:pic>
        <p:nvPicPr>
          <p:cNvPr id="5" name="Content Placeholder 4" descr="A screenshot of a game&#10;&#10;Description automatically generated">
            <a:extLst>
              <a:ext uri="{FF2B5EF4-FFF2-40B4-BE49-F238E27FC236}">
                <a16:creationId xmlns:a16="http://schemas.microsoft.com/office/drawing/2014/main" id="{B4417BC8-140C-7ABA-11EB-1C9D49DCF8A1}"/>
              </a:ext>
            </a:extLst>
          </p:cNvPr>
          <p:cNvPicPr>
            <a:picLocks noGrp="1" noChangeAspect="1"/>
          </p:cNvPicPr>
          <p:nvPr>
            <p:ph idx="1"/>
          </p:nvPr>
        </p:nvPicPr>
        <p:blipFill rotWithShape="1">
          <a:blip r:embed="rId2"/>
          <a:srcRect t="3388" r="4" b="4"/>
          <a:stretch/>
        </p:blipFill>
        <p:spPr>
          <a:xfrm>
            <a:off x="198741" y="2410448"/>
            <a:ext cx="5803323" cy="3890357"/>
          </a:xfrm>
          <a:prstGeom prst="rect">
            <a:avLst/>
          </a:prstGeom>
        </p:spPr>
      </p:pic>
      <p:pic>
        <p:nvPicPr>
          <p:cNvPr id="7" name="Picture 6" descr="A screenshot of a game&#10;&#10;Description automatically generated">
            <a:extLst>
              <a:ext uri="{FF2B5EF4-FFF2-40B4-BE49-F238E27FC236}">
                <a16:creationId xmlns:a16="http://schemas.microsoft.com/office/drawing/2014/main" id="{A2E3DFCB-2EAA-5BDF-E498-43ABF43B3EC8}"/>
              </a:ext>
            </a:extLst>
          </p:cNvPr>
          <p:cNvPicPr>
            <a:picLocks noChangeAspect="1"/>
          </p:cNvPicPr>
          <p:nvPr/>
        </p:nvPicPr>
        <p:blipFill rotWithShape="1">
          <a:blip r:embed="rId3"/>
          <a:srcRect t="3388" r="4" b="4"/>
          <a:stretch/>
        </p:blipFill>
        <p:spPr>
          <a:xfrm>
            <a:off x="6189934" y="2410448"/>
            <a:ext cx="5803323" cy="3890357"/>
          </a:xfrm>
          <a:prstGeom prst="rect">
            <a:avLst/>
          </a:prstGeom>
        </p:spPr>
      </p:pic>
    </p:spTree>
    <p:extLst>
      <p:ext uri="{BB962C8B-B14F-4D97-AF65-F5344CB8AC3E}">
        <p14:creationId xmlns:p14="http://schemas.microsoft.com/office/powerpoint/2010/main" val="1882820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6AD789F2-BACB-CE9F-5F45-2DC0A20FC9EA}"/>
              </a:ext>
            </a:extLst>
          </p:cNvPr>
          <p:cNvSpPr>
            <a:spLocks noGrp="1"/>
          </p:cNvSpPr>
          <p:nvPr>
            <p:ph type="pic" sz="quarter" idx="10"/>
          </p:nvPr>
        </p:nvSpPr>
        <p:spPr/>
        <p:txBody>
          <a:bodyPr/>
          <a:lstStyle/>
          <a:p>
            <a:endParaRPr lang="en-US"/>
          </a:p>
        </p:txBody>
      </p:sp>
      <p:sp>
        <p:nvSpPr>
          <p:cNvPr id="3" name="Title 2">
            <a:extLst>
              <a:ext uri="{FF2B5EF4-FFF2-40B4-BE49-F238E27FC236}">
                <a16:creationId xmlns:a16="http://schemas.microsoft.com/office/drawing/2014/main" id="{4AE0A8A5-F3AE-24C0-3C49-579BB82873B6}"/>
              </a:ext>
            </a:extLst>
          </p:cNvPr>
          <p:cNvSpPr>
            <a:spLocks noGrp="1"/>
          </p:cNvSpPr>
          <p:nvPr>
            <p:ph type="title"/>
          </p:nvPr>
        </p:nvSpPr>
        <p:spPr/>
        <p:txBody>
          <a:bodyPr/>
          <a:lstStyle/>
          <a:p>
            <a:r>
              <a:rPr lang="en-US" dirty="0"/>
              <a:t>Transitioning Supertiles</a:t>
            </a:r>
          </a:p>
        </p:txBody>
      </p:sp>
      <p:sp>
        <p:nvSpPr>
          <p:cNvPr id="4" name="Text Placeholder 3">
            <a:extLst>
              <a:ext uri="{FF2B5EF4-FFF2-40B4-BE49-F238E27FC236}">
                <a16:creationId xmlns:a16="http://schemas.microsoft.com/office/drawing/2014/main" id="{8B3DF3F0-0CD8-BBA0-F744-CAFCA46670FE}"/>
              </a:ext>
            </a:extLst>
          </p:cNvPr>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33285020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Slide Background">
            <a:extLst>
              <a:ext uri="{FF2B5EF4-FFF2-40B4-BE49-F238E27FC236}">
                <a16:creationId xmlns:a16="http://schemas.microsoft.com/office/drawing/2014/main" id="{7B1AB9FE-36F5-4FD1-9850-DB5C5AD482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Placeholder 4">
            <a:extLst>
              <a:ext uri="{FF2B5EF4-FFF2-40B4-BE49-F238E27FC236}">
                <a16:creationId xmlns:a16="http://schemas.microsoft.com/office/drawing/2014/main" id="{3D4B5915-5925-EBBF-ABF8-4AE8DF189B5D}"/>
              </a:ext>
            </a:extLst>
          </p:cNvPr>
          <p:cNvPicPr>
            <a:picLocks noGrp="1" noChangeAspect="1"/>
          </p:cNvPicPr>
          <p:nvPr>
            <p:ph type="pic" sz="quarter" idx="10"/>
          </p:nvPr>
        </p:nvPicPr>
        <p:blipFill rotWithShape="1">
          <a:blip r:embed="rId2"/>
          <a:stretch/>
        </p:blipFill>
        <p:spPr>
          <a:xfrm>
            <a:off x="1232472" y="360235"/>
            <a:ext cx="9144000" cy="4572000"/>
          </a:xfrm>
          <a:prstGeom prst="rect">
            <a:avLst/>
          </a:prstGeom>
        </p:spPr>
      </p:pic>
      <p:sp useBgFill="1">
        <p:nvSpPr>
          <p:cNvPr id="12" name="Rectangle 11">
            <a:extLst>
              <a:ext uri="{FF2B5EF4-FFF2-40B4-BE49-F238E27FC236}">
                <a16:creationId xmlns:a16="http://schemas.microsoft.com/office/drawing/2014/main" id="{F489C2E0-4895-4B72-85EA-7EE9FAFFDC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486402"/>
            <a:ext cx="12192000" cy="1371598"/>
          </a:xfrm>
          <a:prstGeom prst="rect">
            <a:avLst/>
          </a:prstGeom>
          <a:ln>
            <a:noFill/>
          </a:ln>
          <a:effectLst>
            <a:outerShdw blurRad="254000" dist="114300" dir="20340000" sx="89000" sy="89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6D197774-2D2F-2B9D-8E57-140EBBE4AA5F}"/>
              </a:ext>
            </a:extLst>
          </p:cNvPr>
          <p:cNvSpPr>
            <a:spLocks noGrp="1"/>
          </p:cNvSpPr>
          <p:nvPr>
            <p:ph type="title"/>
          </p:nvPr>
        </p:nvSpPr>
        <p:spPr>
          <a:xfrm>
            <a:off x="589556" y="5746071"/>
            <a:ext cx="7015499" cy="852260"/>
          </a:xfrm>
        </p:spPr>
        <p:txBody>
          <a:bodyPr vert="horz" lIns="91440" tIns="45720" rIns="91440" bIns="45720" rtlCol="0" anchor="ctr">
            <a:normAutofit/>
          </a:bodyPr>
          <a:lstStyle/>
          <a:p>
            <a:r>
              <a:rPr lang="en-US" sz="3600" dirty="0">
                <a:solidFill>
                  <a:schemeClr val="tx1"/>
                </a:solidFill>
                <a:cs typeface="+mj-cs"/>
              </a:rPr>
              <a:t>Checking for Available Transition</a:t>
            </a:r>
          </a:p>
        </p:txBody>
      </p:sp>
    </p:spTree>
    <p:extLst>
      <p:ext uri="{BB962C8B-B14F-4D97-AF65-F5344CB8AC3E}">
        <p14:creationId xmlns:p14="http://schemas.microsoft.com/office/powerpoint/2010/main" val="35097581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Slide Background">
            <a:extLst>
              <a:ext uri="{FF2B5EF4-FFF2-40B4-BE49-F238E27FC236}">
                <a16:creationId xmlns:a16="http://schemas.microsoft.com/office/drawing/2014/main" id="{7B1AB9FE-36F5-4FD1-9850-DB5C5AD482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Placeholder 4">
            <a:extLst>
              <a:ext uri="{FF2B5EF4-FFF2-40B4-BE49-F238E27FC236}">
                <a16:creationId xmlns:a16="http://schemas.microsoft.com/office/drawing/2014/main" id="{3D4B5915-5925-EBBF-ABF8-4AE8DF189B5D}"/>
              </a:ext>
            </a:extLst>
          </p:cNvPr>
          <p:cNvPicPr>
            <a:picLocks noGrp="1" noChangeAspect="1"/>
          </p:cNvPicPr>
          <p:nvPr>
            <p:ph type="pic" sz="quarter" idx="10"/>
          </p:nvPr>
        </p:nvPicPr>
        <p:blipFill>
          <a:blip r:embed="rId2"/>
          <a:srcRect t="5000" b="5000"/>
          <a:stretch/>
        </p:blipFill>
        <p:spPr>
          <a:xfrm>
            <a:off x="20" y="10"/>
            <a:ext cx="12191979" cy="5486390"/>
          </a:xfrm>
          <a:prstGeom prst="rect">
            <a:avLst/>
          </a:prstGeom>
          <a:effectLst>
            <a:outerShdw blurRad="596900" dist="330200" dir="8820000" sx="87000" sy="87000" algn="ctr" rotWithShape="0">
              <a:srgbClr val="000000">
                <a:alpha val="29000"/>
              </a:srgbClr>
            </a:outerShdw>
          </a:effectLst>
        </p:spPr>
      </p:pic>
      <p:sp useBgFill="1">
        <p:nvSpPr>
          <p:cNvPr id="12" name="Rectangle 11">
            <a:extLst>
              <a:ext uri="{FF2B5EF4-FFF2-40B4-BE49-F238E27FC236}">
                <a16:creationId xmlns:a16="http://schemas.microsoft.com/office/drawing/2014/main" id="{F489C2E0-4895-4B72-85EA-7EE9FAFFDC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486402"/>
            <a:ext cx="12192000" cy="1371598"/>
          </a:xfrm>
          <a:prstGeom prst="rect">
            <a:avLst/>
          </a:prstGeom>
          <a:ln>
            <a:noFill/>
          </a:ln>
          <a:effectLst>
            <a:outerShdw blurRad="254000" dist="114300" dir="20340000" sx="89000" sy="89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6D197774-2D2F-2B9D-8E57-140EBBE4AA5F}"/>
              </a:ext>
            </a:extLst>
          </p:cNvPr>
          <p:cNvSpPr>
            <a:spLocks noGrp="1"/>
          </p:cNvSpPr>
          <p:nvPr>
            <p:ph type="title"/>
          </p:nvPr>
        </p:nvSpPr>
        <p:spPr>
          <a:xfrm>
            <a:off x="589556" y="5746071"/>
            <a:ext cx="7015499" cy="852260"/>
          </a:xfrm>
        </p:spPr>
        <p:txBody>
          <a:bodyPr vert="horz" lIns="91440" tIns="45720" rIns="91440" bIns="45720" rtlCol="0" anchor="ctr">
            <a:normAutofit/>
          </a:bodyPr>
          <a:lstStyle/>
          <a:p>
            <a:r>
              <a:rPr lang="en-US" sz="3600" dirty="0">
                <a:solidFill>
                  <a:schemeClr val="tx1"/>
                </a:solidFill>
                <a:cs typeface="+mj-cs"/>
              </a:rPr>
              <a:t>Confirming Neighbors State</a:t>
            </a:r>
          </a:p>
        </p:txBody>
      </p:sp>
    </p:spTree>
    <p:extLst>
      <p:ext uri="{BB962C8B-B14F-4D97-AF65-F5344CB8AC3E}">
        <p14:creationId xmlns:p14="http://schemas.microsoft.com/office/powerpoint/2010/main" val="38414248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E45B1D5C-0827-4AF0-8186-11FC5A8B8B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6D197774-2D2F-2B9D-8E57-140EBBE4AA5F}"/>
              </a:ext>
            </a:extLst>
          </p:cNvPr>
          <p:cNvSpPr>
            <a:spLocks noGrp="1"/>
          </p:cNvSpPr>
          <p:nvPr>
            <p:ph type="title"/>
          </p:nvPr>
        </p:nvSpPr>
        <p:spPr>
          <a:xfrm>
            <a:off x="9267909" y="2023110"/>
            <a:ext cx="2469624" cy="2846070"/>
          </a:xfrm>
        </p:spPr>
        <p:txBody>
          <a:bodyPr vert="horz" lIns="91440" tIns="45720" rIns="91440" bIns="45720" rtlCol="0" anchor="ctr">
            <a:normAutofit/>
          </a:bodyPr>
          <a:lstStyle/>
          <a:p>
            <a:r>
              <a:rPr lang="en-US" sz="3700" dirty="0">
                <a:solidFill>
                  <a:schemeClr val="tx1"/>
                </a:solidFill>
                <a:cs typeface="+mj-cs"/>
              </a:rPr>
              <a:t>Sending Transition Rule Data Strings</a:t>
            </a:r>
          </a:p>
        </p:txBody>
      </p:sp>
      <p:sp>
        <p:nvSpPr>
          <p:cNvPr id="24" name="Rectangle 23">
            <a:extLst>
              <a:ext uri="{FF2B5EF4-FFF2-40B4-BE49-F238E27FC236}">
                <a16:creationId xmlns:a16="http://schemas.microsoft.com/office/drawing/2014/main" id="{99413ED5-9ED4-4772-BCE4-2BCAE6B12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433973" y="-827233"/>
            <a:ext cx="1715478" cy="858342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04357C93-F0CB-4A1C-8F77-4E9063789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2085" y="664308"/>
            <a:ext cx="8082632" cy="560034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Placeholder 4">
            <a:extLst>
              <a:ext uri="{FF2B5EF4-FFF2-40B4-BE49-F238E27FC236}">
                <a16:creationId xmlns:a16="http://schemas.microsoft.com/office/drawing/2014/main" id="{3D4B5915-5925-EBBF-ABF8-4AE8DF189B5D}"/>
              </a:ext>
            </a:extLst>
          </p:cNvPr>
          <p:cNvPicPr>
            <a:picLocks noGrp="1" noChangeAspect="1"/>
          </p:cNvPicPr>
          <p:nvPr>
            <p:ph type="pic" sz="quarter" idx="10"/>
          </p:nvPr>
        </p:nvPicPr>
        <p:blipFill rotWithShape="1">
          <a:blip r:embed="rId3"/>
          <a:stretch/>
        </p:blipFill>
        <p:spPr>
          <a:xfrm>
            <a:off x="189842" y="1144772"/>
            <a:ext cx="8229600" cy="4114800"/>
          </a:xfrm>
          <a:prstGeom prst="rect">
            <a:avLst/>
          </a:prstGeom>
        </p:spPr>
      </p:pic>
      <p:sp>
        <p:nvSpPr>
          <p:cNvPr id="23" name="Rectangle 22">
            <a:extLst>
              <a:ext uri="{FF2B5EF4-FFF2-40B4-BE49-F238E27FC236}">
                <a16:creationId xmlns:a16="http://schemas.microsoft.com/office/drawing/2014/main" id="{90F533E9-6690-41A8-A372-4C6C622D0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950447" y="3392097"/>
            <a:ext cx="1719072"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067099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Slide Background">
            <a:extLst>
              <a:ext uri="{FF2B5EF4-FFF2-40B4-BE49-F238E27FC236}">
                <a16:creationId xmlns:a16="http://schemas.microsoft.com/office/drawing/2014/main" id="{7B1AB9FE-36F5-4FD1-9850-DB5C5AD482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Placeholder 4">
            <a:extLst>
              <a:ext uri="{FF2B5EF4-FFF2-40B4-BE49-F238E27FC236}">
                <a16:creationId xmlns:a16="http://schemas.microsoft.com/office/drawing/2014/main" id="{3D4B5915-5925-EBBF-ABF8-4AE8DF189B5D}"/>
              </a:ext>
            </a:extLst>
          </p:cNvPr>
          <p:cNvPicPr>
            <a:picLocks noGrp="1" noChangeAspect="1"/>
          </p:cNvPicPr>
          <p:nvPr>
            <p:ph type="pic" sz="quarter" idx="10"/>
          </p:nvPr>
        </p:nvPicPr>
        <p:blipFill>
          <a:blip r:embed="rId2"/>
          <a:srcRect t="5000" b="5000"/>
          <a:stretch/>
        </p:blipFill>
        <p:spPr>
          <a:xfrm>
            <a:off x="20" y="10"/>
            <a:ext cx="12191979" cy="5486390"/>
          </a:xfrm>
          <a:prstGeom prst="rect">
            <a:avLst/>
          </a:prstGeom>
          <a:effectLst>
            <a:outerShdw blurRad="596900" dist="330200" dir="8820000" sx="87000" sy="87000" algn="ctr" rotWithShape="0">
              <a:srgbClr val="000000">
                <a:alpha val="29000"/>
              </a:srgbClr>
            </a:outerShdw>
          </a:effectLst>
        </p:spPr>
      </p:pic>
      <p:sp useBgFill="1">
        <p:nvSpPr>
          <p:cNvPr id="12" name="Rectangle 11">
            <a:extLst>
              <a:ext uri="{FF2B5EF4-FFF2-40B4-BE49-F238E27FC236}">
                <a16:creationId xmlns:a16="http://schemas.microsoft.com/office/drawing/2014/main" id="{F489C2E0-4895-4B72-85EA-7EE9FAFFDC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486402"/>
            <a:ext cx="12192000" cy="1371598"/>
          </a:xfrm>
          <a:prstGeom prst="rect">
            <a:avLst/>
          </a:prstGeom>
          <a:ln>
            <a:noFill/>
          </a:ln>
          <a:effectLst>
            <a:outerShdw blurRad="254000" dist="114300" dir="20340000" sx="89000" sy="89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6D197774-2D2F-2B9D-8E57-140EBBE4AA5F}"/>
              </a:ext>
            </a:extLst>
          </p:cNvPr>
          <p:cNvSpPr>
            <a:spLocks noGrp="1"/>
          </p:cNvSpPr>
          <p:nvPr>
            <p:ph type="title"/>
          </p:nvPr>
        </p:nvSpPr>
        <p:spPr>
          <a:xfrm>
            <a:off x="589556" y="5746071"/>
            <a:ext cx="8252294" cy="852260"/>
          </a:xfrm>
        </p:spPr>
        <p:txBody>
          <a:bodyPr vert="horz" lIns="91440" tIns="45720" rIns="91440" bIns="45720" rtlCol="0" anchor="ctr">
            <a:normAutofit/>
          </a:bodyPr>
          <a:lstStyle/>
          <a:p>
            <a:r>
              <a:rPr lang="en-US" sz="3600" dirty="0">
                <a:solidFill>
                  <a:schemeClr val="tx1"/>
                </a:solidFill>
                <a:cs typeface="+mj-cs"/>
              </a:rPr>
              <a:t>Selecting and Deselecting Columns</a:t>
            </a:r>
          </a:p>
        </p:txBody>
      </p:sp>
    </p:spTree>
    <p:extLst>
      <p:ext uri="{BB962C8B-B14F-4D97-AF65-F5344CB8AC3E}">
        <p14:creationId xmlns:p14="http://schemas.microsoft.com/office/powerpoint/2010/main" val="15758344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89D4A2-B002-71D7-1296-F794EA6C2F45}"/>
            </a:ext>
          </a:extLst>
        </p:cNvPr>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11894082-573A-7E5F-6060-83F1ADCCCF5F}"/>
              </a:ext>
            </a:extLst>
          </p:cNvPr>
          <p:cNvPicPr>
            <a:picLocks noGrp="1" noChangeAspect="1"/>
          </p:cNvPicPr>
          <p:nvPr>
            <p:ph type="pic" sz="quarter" idx="10"/>
          </p:nvPr>
        </p:nvPicPr>
        <p:blipFill>
          <a:blip r:embed="rId3"/>
          <a:srcRect l="8611" r="8611"/>
          <a:stretch/>
        </p:blipFill>
        <p:spPr/>
      </p:pic>
      <p:sp>
        <p:nvSpPr>
          <p:cNvPr id="3" name="Title 2">
            <a:extLst>
              <a:ext uri="{FF2B5EF4-FFF2-40B4-BE49-F238E27FC236}">
                <a16:creationId xmlns:a16="http://schemas.microsoft.com/office/drawing/2014/main" id="{B7B69410-241A-3D56-74B0-B634BCC9AAB1}"/>
              </a:ext>
            </a:extLst>
          </p:cNvPr>
          <p:cNvSpPr>
            <a:spLocks noGrp="1"/>
          </p:cNvSpPr>
          <p:nvPr>
            <p:ph type="title"/>
          </p:nvPr>
        </p:nvSpPr>
        <p:spPr>
          <a:xfrm>
            <a:off x="838200" y="4566452"/>
            <a:ext cx="8360802" cy="1440000"/>
          </a:xfrm>
        </p:spPr>
        <p:txBody>
          <a:bodyPr>
            <a:normAutofit/>
          </a:bodyPr>
          <a:lstStyle/>
          <a:p>
            <a:r>
              <a:rPr lang="en-US" dirty="0">
                <a:latin typeface="Bell MT" panose="02020503060305020303" pitchFamily="18" charset="0"/>
              </a:rPr>
              <a:t>Intrinsic Universality in Seeded Active Tile Self-Assembly</a:t>
            </a:r>
          </a:p>
        </p:txBody>
      </p:sp>
      <p:sp>
        <p:nvSpPr>
          <p:cNvPr id="6" name="Subtitle 6">
            <a:extLst>
              <a:ext uri="{FF2B5EF4-FFF2-40B4-BE49-F238E27FC236}">
                <a16:creationId xmlns:a16="http://schemas.microsoft.com/office/drawing/2014/main" id="{DF3E2E6D-A9EC-F8B6-4ACB-476B1B8B30F8}"/>
              </a:ext>
            </a:extLst>
          </p:cNvPr>
          <p:cNvSpPr txBox="1">
            <a:spLocks/>
          </p:cNvSpPr>
          <p:nvPr/>
        </p:nvSpPr>
        <p:spPr>
          <a:xfrm>
            <a:off x="392852" y="6006453"/>
            <a:ext cx="11575627" cy="851547"/>
          </a:xfrm>
          <a:prstGeom prst="rect">
            <a:avLst/>
          </a:prstGeom>
          <a:solidFill>
            <a:srgbClr val="D3D8DF"/>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tx2"/>
                </a:solidFill>
                <a:latin typeface="+mn-lt"/>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2"/>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t>Timothy Gomez</a:t>
            </a:r>
            <a:r>
              <a:rPr lang="en-US" sz="1800" baseline="30000" dirty="0"/>
              <a:t>2</a:t>
            </a:r>
            <a:r>
              <a:rPr lang="en-US" sz="1800" dirty="0"/>
              <a:t>, Elise Grizzell</a:t>
            </a:r>
            <a:r>
              <a:rPr lang="en-US" sz="1800" baseline="30000" dirty="0"/>
              <a:t>1</a:t>
            </a:r>
            <a:r>
              <a:rPr lang="en-US" sz="1800" b="1" dirty="0"/>
              <a:t>, </a:t>
            </a:r>
            <a:r>
              <a:rPr lang="en-US" sz="1800" dirty="0"/>
              <a:t>Asher Haun</a:t>
            </a:r>
            <a:r>
              <a:rPr lang="en-US" sz="1800" baseline="30000" dirty="0"/>
              <a:t>1</a:t>
            </a:r>
            <a:r>
              <a:rPr lang="en-US" sz="1800" dirty="0"/>
              <a:t>, </a:t>
            </a:r>
            <a:r>
              <a:rPr lang="en-US" sz="1800" b="1" dirty="0"/>
              <a:t>Ryan Knobel</a:t>
            </a:r>
            <a:r>
              <a:rPr lang="en-US" sz="1800" b="1" baseline="30000" dirty="0"/>
              <a:t>1</a:t>
            </a:r>
            <a:r>
              <a:rPr lang="en-US" sz="1800" dirty="0"/>
              <a:t>, Tom Peters</a:t>
            </a:r>
            <a:r>
              <a:rPr lang="en-US" sz="1800" baseline="30000" dirty="0"/>
              <a:t>3</a:t>
            </a:r>
            <a:r>
              <a:rPr lang="en-US" sz="1800" dirty="0"/>
              <a:t>,  Robert Schweller</a:t>
            </a:r>
            <a:r>
              <a:rPr lang="en-US" sz="1800" baseline="30000" dirty="0"/>
              <a:t>1</a:t>
            </a:r>
            <a:r>
              <a:rPr lang="en-US" sz="1800" dirty="0"/>
              <a:t>, Tim Wylie</a:t>
            </a:r>
            <a:r>
              <a:rPr lang="en-US" sz="1800" baseline="30000" dirty="0"/>
              <a:t>1</a:t>
            </a:r>
          </a:p>
          <a:p>
            <a:pPr marL="0" indent="0">
              <a:buNone/>
            </a:pPr>
            <a:r>
              <a:rPr lang="en-US" sz="1800" baseline="30000" dirty="0"/>
              <a:t>1 University of Texas Rio Grande Valley, 2 Massachusetts Institute of Technology, 3 TU </a:t>
            </a:r>
            <a:r>
              <a:rPr lang="en-US" sz="1800" baseline="30000" dirty="0" err="1"/>
              <a:t>Eindoven</a:t>
            </a:r>
            <a:endParaRPr lang="en-US" sz="1800" dirty="0"/>
          </a:p>
        </p:txBody>
      </p:sp>
    </p:spTree>
    <p:extLst>
      <p:ext uri="{BB962C8B-B14F-4D97-AF65-F5344CB8AC3E}">
        <p14:creationId xmlns:p14="http://schemas.microsoft.com/office/powerpoint/2010/main" val="27007131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F57D7C-CA14-4187-2812-98C9DD2BB60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93581FE-8664-1451-8CBA-6554933F0909}"/>
              </a:ext>
            </a:extLst>
          </p:cNvPr>
          <p:cNvSpPr>
            <a:spLocks noGrp="1"/>
          </p:cNvSpPr>
          <p:nvPr>
            <p:ph type="title"/>
          </p:nvPr>
        </p:nvSpPr>
        <p:spPr/>
        <p:txBody>
          <a:bodyPr/>
          <a:lstStyle/>
          <a:p>
            <a:r>
              <a:rPr lang="en-US" dirty="0"/>
              <a:t>Seeded TA</a:t>
            </a:r>
          </a:p>
        </p:txBody>
      </p:sp>
      <p:sp>
        <p:nvSpPr>
          <p:cNvPr id="4" name="TextBox 3">
            <a:extLst>
              <a:ext uri="{FF2B5EF4-FFF2-40B4-BE49-F238E27FC236}">
                <a16:creationId xmlns:a16="http://schemas.microsoft.com/office/drawing/2014/main" id="{5576956A-655D-CC73-9E9D-42AF792188C4}"/>
              </a:ext>
            </a:extLst>
          </p:cNvPr>
          <p:cNvSpPr txBox="1"/>
          <p:nvPr/>
        </p:nvSpPr>
        <p:spPr>
          <a:xfrm>
            <a:off x="838200" y="1690688"/>
            <a:ext cx="1103187" cy="523220"/>
          </a:xfrm>
          <a:prstGeom prst="rect">
            <a:avLst/>
          </a:prstGeom>
          <a:noFill/>
        </p:spPr>
        <p:txBody>
          <a:bodyPr wrap="none" rtlCol="0">
            <a:spAutoFit/>
          </a:bodyPr>
          <a:lstStyle/>
          <a:p>
            <a:r>
              <a:rPr lang="en-US" sz="2800" b="1" u="sng" dirty="0">
                <a:solidFill>
                  <a:schemeClr val="tx2"/>
                </a:solidFill>
                <a:latin typeface="+mj-lt"/>
              </a:rPr>
              <a:t>Tiles:</a:t>
            </a:r>
          </a:p>
        </p:txBody>
      </p:sp>
      <p:sp>
        <p:nvSpPr>
          <p:cNvPr id="5" name="Rectangle 4">
            <a:extLst>
              <a:ext uri="{FF2B5EF4-FFF2-40B4-BE49-F238E27FC236}">
                <a16:creationId xmlns:a16="http://schemas.microsoft.com/office/drawing/2014/main" id="{5AD64AD9-3FD4-9382-1B2D-48FCBC8B4CD6}"/>
              </a:ext>
            </a:extLst>
          </p:cNvPr>
          <p:cNvSpPr/>
          <p:nvPr/>
        </p:nvSpPr>
        <p:spPr>
          <a:xfrm>
            <a:off x="1014984" y="2505456"/>
            <a:ext cx="914400" cy="914400"/>
          </a:xfrm>
          <a:prstGeom prst="rect">
            <a:avLst/>
          </a:prstGeom>
          <a:solidFill>
            <a:srgbClr val="156082">
              <a:alpha val="74902"/>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A</a:t>
            </a:r>
          </a:p>
        </p:txBody>
      </p:sp>
      <p:sp>
        <p:nvSpPr>
          <p:cNvPr id="6" name="Rectangle 5">
            <a:extLst>
              <a:ext uri="{FF2B5EF4-FFF2-40B4-BE49-F238E27FC236}">
                <a16:creationId xmlns:a16="http://schemas.microsoft.com/office/drawing/2014/main" id="{11E8058F-613C-9098-570E-F7A8BCAB9889}"/>
              </a:ext>
            </a:extLst>
          </p:cNvPr>
          <p:cNvSpPr/>
          <p:nvPr/>
        </p:nvSpPr>
        <p:spPr>
          <a:xfrm>
            <a:off x="2209800" y="2505456"/>
            <a:ext cx="914400" cy="914400"/>
          </a:xfrm>
          <a:prstGeom prst="rect">
            <a:avLst/>
          </a:prstGeom>
          <a:solidFill>
            <a:srgbClr val="FF0000">
              <a:alpha val="74902"/>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B</a:t>
            </a:r>
            <a:endParaRPr lang="en-US" dirty="0"/>
          </a:p>
        </p:txBody>
      </p:sp>
      <p:sp>
        <p:nvSpPr>
          <p:cNvPr id="7" name="Rectangle 6">
            <a:extLst>
              <a:ext uri="{FF2B5EF4-FFF2-40B4-BE49-F238E27FC236}">
                <a16:creationId xmlns:a16="http://schemas.microsoft.com/office/drawing/2014/main" id="{61F4CEBC-F1D2-1984-8FD7-8E2B187526DE}"/>
              </a:ext>
            </a:extLst>
          </p:cNvPr>
          <p:cNvSpPr/>
          <p:nvPr/>
        </p:nvSpPr>
        <p:spPr>
          <a:xfrm>
            <a:off x="3404616" y="2505456"/>
            <a:ext cx="914400" cy="914400"/>
          </a:xfrm>
          <a:prstGeom prst="rect">
            <a:avLst/>
          </a:prstGeom>
          <a:solidFill>
            <a:srgbClr val="002060">
              <a:alpha val="74902"/>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C</a:t>
            </a:r>
            <a:endParaRPr lang="en-US" dirty="0"/>
          </a:p>
        </p:txBody>
      </p:sp>
      <p:sp>
        <p:nvSpPr>
          <p:cNvPr id="8" name="TextBox 7">
            <a:extLst>
              <a:ext uri="{FF2B5EF4-FFF2-40B4-BE49-F238E27FC236}">
                <a16:creationId xmlns:a16="http://schemas.microsoft.com/office/drawing/2014/main" id="{00E91CA8-5F3A-78E3-6D43-E66053640ACD}"/>
              </a:ext>
            </a:extLst>
          </p:cNvPr>
          <p:cNvSpPr txBox="1"/>
          <p:nvPr/>
        </p:nvSpPr>
        <p:spPr>
          <a:xfrm>
            <a:off x="838199" y="3802844"/>
            <a:ext cx="1869999" cy="523220"/>
          </a:xfrm>
          <a:prstGeom prst="rect">
            <a:avLst/>
          </a:prstGeom>
          <a:noFill/>
        </p:spPr>
        <p:txBody>
          <a:bodyPr wrap="none" rtlCol="0">
            <a:spAutoFit/>
          </a:bodyPr>
          <a:lstStyle/>
          <a:p>
            <a:r>
              <a:rPr lang="en-US" sz="2800" b="1" u="sng" dirty="0">
                <a:solidFill>
                  <a:schemeClr val="tx2"/>
                </a:solidFill>
                <a:latin typeface="+mj-lt"/>
              </a:rPr>
              <a:t>Affinities:</a:t>
            </a:r>
          </a:p>
        </p:txBody>
      </p:sp>
      <p:sp>
        <p:nvSpPr>
          <p:cNvPr id="9" name="Rectangle 8">
            <a:extLst>
              <a:ext uri="{FF2B5EF4-FFF2-40B4-BE49-F238E27FC236}">
                <a16:creationId xmlns:a16="http://schemas.microsoft.com/office/drawing/2014/main" id="{FE9C51E8-7E57-F825-045C-DEE82BE02F7D}"/>
              </a:ext>
            </a:extLst>
          </p:cNvPr>
          <p:cNvSpPr/>
          <p:nvPr/>
        </p:nvSpPr>
        <p:spPr>
          <a:xfrm>
            <a:off x="1014984" y="4551592"/>
            <a:ext cx="914400" cy="914400"/>
          </a:xfrm>
          <a:prstGeom prst="rect">
            <a:avLst/>
          </a:prstGeom>
          <a:solidFill>
            <a:srgbClr val="156082">
              <a:alpha val="74902"/>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A</a:t>
            </a:r>
          </a:p>
        </p:txBody>
      </p:sp>
      <p:sp>
        <p:nvSpPr>
          <p:cNvPr id="10" name="Rectangle 9">
            <a:extLst>
              <a:ext uri="{FF2B5EF4-FFF2-40B4-BE49-F238E27FC236}">
                <a16:creationId xmlns:a16="http://schemas.microsoft.com/office/drawing/2014/main" id="{187EF4F4-3F7C-92A7-D1D2-B492E02C58C3}"/>
              </a:ext>
            </a:extLst>
          </p:cNvPr>
          <p:cNvSpPr/>
          <p:nvPr/>
        </p:nvSpPr>
        <p:spPr>
          <a:xfrm>
            <a:off x="1929384" y="4551592"/>
            <a:ext cx="914400" cy="914400"/>
          </a:xfrm>
          <a:prstGeom prst="rect">
            <a:avLst/>
          </a:prstGeom>
          <a:solidFill>
            <a:srgbClr val="FF0000">
              <a:alpha val="74902"/>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B</a:t>
            </a:r>
            <a:endParaRPr lang="en-US" dirty="0"/>
          </a:p>
        </p:txBody>
      </p:sp>
      <p:sp>
        <p:nvSpPr>
          <p:cNvPr id="11" name="Rectangle 10">
            <a:extLst>
              <a:ext uri="{FF2B5EF4-FFF2-40B4-BE49-F238E27FC236}">
                <a16:creationId xmlns:a16="http://schemas.microsoft.com/office/drawing/2014/main" id="{6C0DF497-2706-5B3B-2CAB-A5C7AF60C314}"/>
              </a:ext>
            </a:extLst>
          </p:cNvPr>
          <p:cNvSpPr/>
          <p:nvPr/>
        </p:nvSpPr>
        <p:spPr>
          <a:xfrm>
            <a:off x="3404616" y="4678547"/>
            <a:ext cx="914400" cy="914400"/>
          </a:xfrm>
          <a:prstGeom prst="rect">
            <a:avLst/>
          </a:prstGeom>
          <a:solidFill>
            <a:srgbClr val="FF0000">
              <a:alpha val="74902"/>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B</a:t>
            </a:r>
            <a:endParaRPr lang="en-US" dirty="0"/>
          </a:p>
        </p:txBody>
      </p:sp>
      <p:sp>
        <p:nvSpPr>
          <p:cNvPr id="12" name="Rectangle 11">
            <a:extLst>
              <a:ext uri="{FF2B5EF4-FFF2-40B4-BE49-F238E27FC236}">
                <a16:creationId xmlns:a16="http://schemas.microsoft.com/office/drawing/2014/main" id="{A5B4315B-A605-949B-463F-1EE5A61867DF}"/>
              </a:ext>
            </a:extLst>
          </p:cNvPr>
          <p:cNvSpPr/>
          <p:nvPr/>
        </p:nvSpPr>
        <p:spPr>
          <a:xfrm>
            <a:off x="3404616" y="5594642"/>
            <a:ext cx="914400" cy="914400"/>
          </a:xfrm>
          <a:prstGeom prst="rect">
            <a:avLst/>
          </a:prstGeom>
          <a:solidFill>
            <a:srgbClr val="002060">
              <a:alpha val="74902"/>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C</a:t>
            </a:r>
            <a:endParaRPr lang="en-US" dirty="0"/>
          </a:p>
        </p:txBody>
      </p:sp>
      <p:sp>
        <p:nvSpPr>
          <p:cNvPr id="13" name="Rectangle 12">
            <a:extLst>
              <a:ext uri="{FF2B5EF4-FFF2-40B4-BE49-F238E27FC236}">
                <a16:creationId xmlns:a16="http://schemas.microsoft.com/office/drawing/2014/main" id="{6A3A131F-41AE-CB8D-7067-C6D3204EA6D2}"/>
              </a:ext>
            </a:extLst>
          </p:cNvPr>
          <p:cNvSpPr/>
          <p:nvPr/>
        </p:nvSpPr>
        <p:spPr>
          <a:xfrm>
            <a:off x="5118603" y="2213907"/>
            <a:ext cx="6692397" cy="4278967"/>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827562F-2ED5-D52A-3BEA-EEDAD014AE2A}"/>
              </a:ext>
            </a:extLst>
          </p:cNvPr>
          <p:cNvSpPr txBox="1"/>
          <p:nvPr/>
        </p:nvSpPr>
        <p:spPr>
          <a:xfrm>
            <a:off x="7709786" y="1690687"/>
            <a:ext cx="1510029" cy="523220"/>
          </a:xfrm>
          <a:prstGeom prst="rect">
            <a:avLst/>
          </a:prstGeom>
          <a:noFill/>
        </p:spPr>
        <p:txBody>
          <a:bodyPr wrap="none" rtlCol="0">
            <a:spAutoFit/>
          </a:bodyPr>
          <a:lstStyle/>
          <a:p>
            <a:r>
              <a:rPr lang="en-US" sz="2800" b="1" u="sng" dirty="0">
                <a:solidFill>
                  <a:schemeClr val="tx2"/>
                </a:solidFill>
                <a:latin typeface="+mj-lt"/>
              </a:rPr>
              <a:t>System:</a:t>
            </a:r>
          </a:p>
        </p:txBody>
      </p:sp>
      <p:sp>
        <p:nvSpPr>
          <p:cNvPr id="15" name="Rectangle 14">
            <a:extLst>
              <a:ext uri="{FF2B5EF4-FFF2-40B4-BE49-F238E27FC236}">
                <a16:creationId xmlns:a16="http://schemas.microsoft.com/office/drawing/2014/main" id="{EC4679A5-550C-EFD5-98DD-885E9353ECB2}"/>
              </a:ext>
            </a:extLst>
          </p:cNvPr>
          <p:cNvSpPr/>
          <p:nvPr/>
        </p:nvSpPr>
        <p:spPr>
          <a:xfrm>
            <a:off x="5679435" y="2767584"/>
            <a:ext cx="457200" cy="457200"/>
          </a:xfrm>
          <a:prstGeom prst="rect">
            <a:avLst/>
          </a:prstGeom>
          <a:solidFill>
            <a:srgbClr val="156082">
              <a:alpha val="74902"/>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A</a:t>
            </a:r>
          </a:p>
        </p:txBody>
      </p:sp>
      <p:sp>
        <p:nvSpPr>
          <p:cNvPr id="16" name="Rectangle 15">
            <a:extLst>
              <a:ext uri="{FF2B5EF4-FFF2-40B4-BE49-F238E27FC236}">
                <a16:creationId xmlns:a16="http://schemas.microsoft.com/office/drawing/2014/main" id="{C81E759F-D750-1E83-0954-D0BDEF99F774}"/>
              </a:ext>
            </a:extLst>
          </p:cNvPr>
          <p:cNvSpPr/>
          <p:nvPr/>
        </p:nvSpPr>
        <p:spPr>
          <a:xfrm>
            <a:off x="7080710" y="2538984"/>
            <a:ext cx="457200" cy="457200"/>
          </a:xfrm>
          <a:prstGeom prst="rect">
            <a:avLst/>
          </a:prstGeom>
          <a:solidFill>
            <a:srgbClr val="FF0000">
              <a:alpha val="74902"/>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B</a:t>
            </a:r>
            <a:endParaRPr lang="en-US" dirty="0"/>
          </a:p>
        </p:txBody>
      </p:sp>
      <p:sp>
        <p:nvSpPr>
          <p:cNvPr id="17" name="Rectangle 16">
            <a:extLst>
              <a:ext uri="{FF2B5EF4-FFF2-40B4-BE49-F238E27FC236}">
                <a16:creationId xmlns:a16="http://schemas.microsoft.com/office/drawing/2014/main" id="{190A610F-4F79-A7A6-0AF3-44C21583D40D}"/>
              </a:ext>
            </a:extLst>
          </p:cNvPr>
          <p:cNvSpPr/>
          <p:nvPr/>
        </p:nvSpPr>
        <p:spPr>
          <a:xfrm>
            <a:off x="6033003" y="3960304"/>
            <a:ext cx="457200" cy="457200"/>
          </a:xfrm>
          <a:prstGeom prst="rect">
            <a:avLst/>
          </a:prstGeom>
          <a:solidFill>
            <a:srgbClr val="002060">
              <a:alpha val="74902"/>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C</a:t>
            </a:r>
            <a:endParaRPr lang="en-US" dirty="0"/>
          </a:p>
        </p:txBody>
      </p:sp>
      <p:sp>
        <p:nvSpPr>
          <p:cNvPr id="18" name="Rectangle 17">
            <a:extLst>
              <a:ext uri="{FF2B5EF4-FFF2-40B4-BE49-F238E27FC236}">
                <a16:creationId xmlns:a16="http://schemas.microsoft.com/office/drawing/2014/main" id="{566B4AE1-21CA-3784-9D02-E69223670A2D}"/>
              </a:ext>
            </a:extLst>
          </p:cNvPr>
          <p:cNvSpPr/>
          <p:nvPr/>
        </p:nvSpPr>
        <p:spPr>
          <a:xfrm>
            <a:off x="10129515" y="2335286"/>
            <a:ext cx="457200" cy="457200"/>
          </a:xfrm>
          <a:prstGeom prst="rect">
            <a:avLst/>
          </a:prstGeom>
          <a:solidFill>
            <a:srgbClr val="156082">
              <a:alpha val="74902"/>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A</a:t>
            </a:r>
          </a:p>
        </p:txBody>
      </p:sp>
      <p:sp>
        <p:nvSpPr>
          <p:cNvPr id="19" name="Rectangle 18">
            <a:extLst>
              <a:ext uri="{FF2B5EF4-FFF2-40B4-BE49-F238E27FC236}">
                <a16:creationId xmlns:a16="http://schemas.microsoft.com/office/drawing/2014/main" id="{E48A2D11-4292-1918-9CFE-CD77054098BD}"/>
              </a:ext>
            </a:extLst>
          </p:cNvPr>
          <p:cNvSpPr/>
          <p:nvPr/>
        </p:nvSpPr>
        <p:spPr>
          <a:xfrm>
            <a:off x="10909803" y="5836519"/>
            <a:ext cx="457200" cy="457200"/>
          </a:xfrm>
          <a:prstGeom prst="rect">
            <a:avLst/>
          </a:prstGeom>
          <a:solidFill>
            <a:srgbClr val="156082">
              <a:alpha val="74902"/>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A</a:t>
            </a:r>
          </a:p>
        </p:txBody>
      </p:sp>
      <p:sp>
        <p:nvSpPr>
          <p:cNvPr id="20" name="Rectangle 19">
            <a:extLst>
              <a:ext uri="{FF2B5EF4-FFF2-40B4-BE49-F238E27FC236}">
                <a16:creationId xmlns:a16="http://schemas.microsoft.com/office/drawing/2014/main" id="{5EF1E991-E472-4023-86FB-EC9B5FE105F4}"/>
              </a:ext>
            </a:extLst>
          </p:cNvPr>
          <p:cNvSpPr/>
          <p:nvPr/>
        </p:nvSpPr>
        <p:spPr>
          <a:xfrm>
            <a:off x="10985497" y="4004859"/>
            <a:ext cx="457200" cy="457200"/>
          </a:xfrm>
          <a:prstGeom prst="rect">
            <a:avLst/>
          </a:prstGeom>
          <a:solidFill>
            <a:srgbClr val="FF0000">
              <a:alpha val="74902"/>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B</a:t>
            </a:r>
            <a:endParaRPr lang="en-US" dirty="0"/>
          </a:p>
        </p:txBody>
      </p:sp>
      <p:sp>
        <p:nvSpPr>
          <p:cNvPr id="21" name="Rectangle 20">
            <a:extLst>
              <a:ext uri="{FF2B5EF4-FFF2-40B4-BE49-F238E27FC236}">
                <a16:creationId xmlns:a16="http://schemas.microsoft.com/office/drawing/2014/main" id="{3EAA28E8-DCF2-A419-4AD7-ED86B4E11EB7}"/>
              </a:ext>
            </a:extLst>
          </p:cNvPr>
          <p:cNvSpPr/>
          <p:nvPr/>
        </p:nvSpPr>
        <p:spPr>
          <a:xfrm>
            <a:off x="5804609" y="5557432"/>
            <a:ext cx="457200" cy="457200"/>
          </a:xfrm>
          <a:prstGeom prst="rect">
            <a:avLst/>
          </a:prstGeom>
          <a:solidFill>
            <a:srgbClr val="FF0000">
              <a:alpha val="74902"/>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B</a:t>
            </a:r>
            <a:endParaRPr lang="en-US" dirty="0"/>
          </a:p>
        </p:txBody>
      </p:sp>
      <p:sp>
        <p:nvSpPr>
          <p:cNvPr id="22" name="Rectangle 21">
            <a:extLst>
              <a:ext uri="{FF2B5EF4-FFF2-40B4-BE49-F238E27FC236}">
                <a16:creationId xmlns:a16="http://schemas.microsoft.com/office/drawing/2014/main" id="{3C9E8A77-1494-F4CA-9E3C-406DA4C03F98}"/>
              </a:ext>
            </a:extLst>
          </p:cNvPr>
          <p:cNvSpPr/>
          <p:nvPr/>
        </p:nvSpPr>
        <p:spPr>
          <a:xfrm>
            <a:off x="8509700" y="4747691"/>
            <a:ext cx="457200" cy="457200"/>
          </a:xfrm>
          <a:prstGeom prst="rect">
            <a:avLst/>
          </a:prstGeom>
          <a:solidFill>
            <a:srgbClr val="002060">
              <a:alpha val="74902"/>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C</a:t>
            </a:r>
            <a:endParaRPr lang="en-US" dirty="0"/>
          </a:p>
        </p:txBody>
      </p:sp>
      <p:sp>
        <p:nvSpPr>
          <p:cNvPr id="23" name="Rectangle 22">
            <a:extLst>
              <a:ext uri="{FF2B5EF4-FFF2-40B4-BE49-F238E27FC236}">
                <a16:creationId xmlns:a16="http://schemas.microsoft.com/office/drawing/2014/main" id="{E7DF0CA3-70CE-E004-2DA8-CA93D39328A3}"/>
              </a:ext>
            </a:extLst>
          </p:cNvPr>
          <p:cNvSpPr/>
          <p:nvPr/>
        </p:nvSpPr>
        <p:spPr>
          <a:xfrm>
            <a:off x="1929384" y="5653776"/>
            <a:ext cx="914400" cy="914400"/>
          </a:xfrm>
          <a:prstGeom prst="rect">
            <a:avLst/>
          </a:prstGeom>
          <a:solidFill>
            <a:srgbClr val="156082">
              <a:alpha val="74902"/>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A</a:t>
            </a:r>
          </a:p>
        </p:txBody>
      </p:sp>
      <p:sp>
        <p:nvSpPr>
          <p:cNvPr id="24" name="Rectangle 23">
            <a:extLst>
              <a:ext uri="{FF2B5EF4-FFF2-40B4-BE49-F238E27FC236}">
                <a16:creationId xmlns:a16="http://schemas.microsoft.com/office/drawing/2014/main" id="{5EA332A4-8124-ECDF-F8C5-47EBC44FC316}"/>
              </a:ext>
            </a:extLst>
          </p:cNvPr>
          <p:cNvSpPr/>
          <p:nvPr/>
        </p:nvSpPr>
        <p:spPr>
          <a:xfrm>
            <a:off x="1014984" y="5653776"/>
            <a:ext cx="914400" cy="914400"/>
          </a:xfrm>
          <a:prstGeom prst="rect">
            <a:avLst/>
          </a:prstGeom>
          <a:solidFill>
            <a:srgbClr val="FF0000">
              <a:alpha val="74902"/>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B</a:t>
            </a:r>
            <a:endParaRPr lang="en-US" dirty="0"/>
          </a:p>
        </p:txBody>
      </p:sp>
      <p:sp>
        <p:nvSpPr>
          <p:cNvPr id="25" name="Rectangle 24">
            <a:extLst>
              <a:ext uri="{FF2B5EF4-FFF2-40B4-BE49-F238E27FC236}">
                <a16:creationId xmlns:a16="http://schemas.microsoft.com/office/drawing/2014/main" id="{7AAC7CA4-803B-7DEA-C5E1-6012015DC94D}"/>
              </a:ext>
            </a:extLst>
          </p:cNvPr>
          <p:cNvSpPr/>
          <p:nvPr/>
        </p:nvSpPr>
        <p:spPr>
          <a:xfrm>
            <a:off x="8052500" y="3835854"/>
            <a:ext cx="457200" cy="457200"/>
          </a:xfrm>
          <a:prstGeom prst="rect">
            <a:avLst/>
          </a:prstGeom>
          <a:solidFill>
            <a:srgbClr val="156082">
              <a:alpha val="74902"/>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A</a:t>
            </a:r>
          </a:p>
        </p:txBody>
      </p:sp>
      <p:sp>
        <p:nvSpPr>
          <p:cNvPr id="26" name="Rectangle 25">
            <a:extLst>
              <a:ext uri="{FF2B5EF4-FFF2-40B4-BE49-F238E27FC236}">
                <a16:creationId xmlns:a16="http://schemas.microsoft.com/office/drawing/2014/main" id="{86520354-C9B6-B3B7-A9FC-ECCD99F45049}"/>
              </a:ext>
            </a:extLst>
          </p:cNvPr>
          <p:cNvSpPr/>
          <p:nvPr/>
        </p:nvSpPr>
        <p:spPr>
          <a:xfrm>
            <a:off x="8509700" y="3835854"/>
            <a:ext cx="457200" cy="457200"/>
          </a:xfrm>
          <a:prstGeom prst="rect">
            <a:avLst/>
          </a:prstGeom>
          <a:solidFill>
            <a:srgbClr val="156082">
              <a:alpha val="74902"/>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A</a:t>
            </a:r>
          </a:p>
        </p:txBody>
      </p:sp>
      <p:sp>
        <p:nvSpPr>
          <p:cNvPr id="27" name="Rectangle 26">
            <a:extLst>
              <a:ext uri="{FF2B5EF4-FFF2-40B4-BE49-F238E27FC236}">
                <a16:creationId xmlns:a16="http://schemas.microsoft.com/office/drawing/2014/main" id="{EBCE73FD-B8A9-93F2-513E-0C5DED8855F4}"/>
              </a:ext>
            </a:extLst>
          </p:cNvPr>
          <p:cNvSpPr/>
          <p:nvPr/>
        </p:nvSpPr>
        <p:spPr>
          <a:xfrm>
            <a:off x="8052500" y="4294286"/>
            <a:ext cx="457200" cy="457200"/>
          </a:xfrm>
          <a:prstGeom prst="rect">
            <a:avLst/>
          </a:prstGeom>
          <a:solidFill>
            <a:srgbClr val="FF0000">
              <a:alpha val="74902"/>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B</a:t>
            </a:r>
            <a:endParaRPr lang="en-US" dirty="0"/>
          </a:p>
        </p:txBody>
      </p:sp>
      <p:sp>
        <p:nvSpPr>
          <p:cNvPr id="28" name="Rectangle 27">
            <a:extLst>
              <a:ext uri="{FF2B5EF4-FFF2-40B4-BE49-F238E27FC236}">
                <a16:creationId xmlns:a16="http://schemas.microsoft.com/office/drawing/2014/main" id="{1D6D204A-6C3F-E0EE-750A-B8D15761F783}"/>
              </a:ext>
            </a:extLst>
          </p:cNvPr>
          <p:cNvSpPr/>
          <p:nvPr/>
        </p:nvSpPr>
        <p:spPr>
          <a:xfrm>
            <a:off x="8509700" y="4294286"/>
            <a:ext cx="457200" cy="457200"/>
          </a:xfrm>
          <a:prstGeom prst="rect">
            <a:avLst/>
          </a:prstGeom>
          <a:solidFill>
            <a:srgbClr val="FF0000">
              <a:alpha val="74902"/>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B</a:t>
            </a:r>
            <a:endParaRPr lang="en-US" dirty="0"/>
          </a:p>
        </p:txBody>
      </p: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B9524459-A305-4966-0445-D36265686C11}"/>
                  </a:ext>
                </a:extLst>
              </p:cNvPr>
              <p:cNvSpPr txBox="1"/>
              <p:nvPr/>
            </p:nvSpPr>
            <p:spPr>
              <a:xfrm>
                <a:off x="3062229" y="3956732"/>
                <a:ext cx="1694438" cy="369332"/>
              </a:xfrm>
              <a:prstGeom prst="rect">
                <a:avLst/>
              </a:prstGeom>
              <a:noFill/>
            </p:spPr>
            <p:txBody>
              <a:bodyPr wrap="none" rtlCol="0">
                <a:spAutoFit/>
              </a:bodyPr>
              <a:lstStyle/>
              <a:p>
                <a:r>
                  <a:rPr lang="en-US" dirty="0">
                    <a:latin typeface="+mj-lt"/>
                  </a:rPr>
                  <a:t>Temperature:</a:t>
                </a:r>
                <a:r>
                  <a:rPr lang="en-US" b="0" dirty="0"/>
                  <a:t> </a:t>
                </a:r>
                <a14:m>
                  <m:oMath xmlns:m="http://schemas.openxmlformats.org/officeDocument/2006/math">
                    <m:r>
                      <a:rPr lang="en-US" b="0" i="1" smtClean="0">
                        <a:latin typeface="Cambria Math" panose="02040503050406030204" pitchFamily="18" charset="0"/>
                      </a:rPr>
                      <m:t>𝜏</m:t>
                    </m:r>
                  </m:oMath>
                </a14:m>
                <a:endParaRPr lang="en-US" dirty="0"/>
              </a:p>
            </p:txBody>
          </p:sp>
        </mc:Choice>
        <mc:Fallback xmlns="">
          <p:sp>
            <p:nvSpPr>
              <p:cNvPr id="29" name="TextBox 28">
                <a:extLst>
                  <a:ext uri="{FF2B5EF4-FFF2-40B4-BE49-F238E27FC236}">
                    <a16:creationId xmlns:a16="http://schemas.microsoft.com/office/drawing/2014/main" id="{B9524459-A305-4966-0445-D36265686C11}"/>
                  </a:ext>
                </a:extLst>
              </p:cNvPr>
              <p:cNvSpPr txBox="1">
                <a:spLocks noRot="1" noChangeAspect="1" noMove="1" noResize="1" noEditPoints="1" noAdjustHandles="1" noChangeArrowheads="1" noChangeShapeType="1" noTextEdit="1"/>
              </p:cNvSpPr>
              <p:nvPr/>
            </p:nvSpPr>
            <p:spPr>
              <a:xfrm>
                <a:off x="3062229" y="3956732"/>
                <a:ext cx="1694438" cy="369332"/>
              </a:xfrm>
              <a:prstGeom prst="rect">
                <a:avLst/>
              </a:prstGeom>
              <a:blipFill>
                <a:blip r:embed="rId2"/>
                <a:stretch>
                  <a:fillRect l="-2878" t="-8197" b="-24590"/>
                </a:stretch>
              </a:blipFill>
            </p:spPr>
            <p:txBody>
              <a:bodyPr/>
              <a:lstStyle/>
              <a:p>
                <a:r>
                  <a:rPr lang="en-US">
                    <a:noFill/>
                  </a:rPr>
                  <a:t> </a:t>
                </a:r>
              </a:p>
            </p:txBody>
          </p:sp>
        </mc:Fallback>
      </mc:AlternateContent>
    </p:spTree>
    <p:extLst>
      <p:ext uri="{BB962C8B-B14F-4D97-AF65-F5344CB8AC3E}">
        <p14:creationId xmlns:p14="http://schemas.microsoft.com/office/powerpoint/2010/main" val="42748172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3DC2ED-0F75-776F-3864-5FDE6D4ED58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B2A7460-C751-155C-2277-B43606E8BC2A}"/>
              </a:ext>
            </a:extLst>
          </p:cNvPr>
          <p:cNvSpPr>
            <a:spLocks noGrp="1"/>
          </p:cNvSpPr>
          <p:nvPr>
            <p:ph type="title"/>
          </p:nvPr>
        </p:nvSpPr>
        <p:spPr/>
        <p:txBody>
          <a:bodyPr/>
          <a:lstStyle/>
          <a:p>
            <a:r>
              <a:rPr lang="en-US" dirty="0"/>
              <a:t>Seeded TA</a:t>
            </a:r>
          </a:p>
        </p:txBody>
      </p:sp>
      <p:sp>
        <p:nvSpPr>
          <p:cNvPr id="4" name="TextBox 3">
            <a:extLst>
              <a:ext uri="{FF2B5EF4-FFF2-40B4-BE49-F238E27FC236}">
                <a16:creationId xmlns:a16="http://schemas.microsoft.com/office/drawing/2014/main" id="{CB3F1694-926A-A7F7-C7C5-EE4C3BA5053E}"/>
              </a:ext>
            </a:extLst>
          </p:cNvPr>
          <p:cNvSpPr txBox="1"/>
          <p:nvPr/>
        </p:nvSpPr>
        <p:spPr>
          <a:xfrm>
            <a:off x="838200" y="1690688"/>
            <a:ext cx="1103187" cy="523220"/>
          </a:xfrm>
          <a:prstGeom prst="rect">
            <a:avLst/>
          </a:prstGeom>
          <a:noFill/>
        </p:spPr>
        <p:txBody>
          <a:bodyPr wrap="none" rtlCol="0">
            <a:spAutoFit/>
          </a:bodyPr>
          <a:lstStyle/>
          <a:p>
            <a:r>
              <a:rPr lang="en-US" sz="2800" b="1" u="sng" dirty="0">
                <a:solidFill>
                  <a:schemeClr val="tx2"/>
                </a:solidFill>
                <a:latin typeface="+mj-lt"/>
              </a:rPr>
              <a:t>Tiles:</a:t>
            </a:r>
          </a:p>
        </p:txBody>
      </p:sp>
      <p:sp>
        <p:nvSpPr>
          <p:cNvPr id="5" name="Rectangle 4">
            <a:extLst>
              <a:ext uri="{FF2B5EF4-FFF2-40B4-BE49-F238E27FC236}">
                <a16:creationId xmlns:a16="http://schemas.microsoft.com/office/drawing/2014/main" id="{31F9AF6A-3A20-6AE4-F572-C2E82062D270}"/>
              </a:ext>
            </a:extLst>
          </p:cNvPr>
          <p:cNvSpPr/>
          <p:nvPr/>
        </p:nvSpPr>
        <p:spPr>
          <a:xfrm>
            <a:off x="1014984" y="2505456"/>
            <a:ext cx="914400" cy="914400"/>
          </a:xfrm>
          <a:prstGeom prst="rect">
            <a:avLst/>
          </a:prstGeom>
          <a:solidFill>
            <a:srgbClr val="156082">
              <a:alpha val="74902"/>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A</a:t>
            </a:r>
          </a:p>
        </p:txBody>
      </p:sp>
      <p:sp>
        <p:nvSpPr>
          <p:cNvPr id="6" name="Rectangle 5">
            <a:extLst>
              <a:ext uri="{FF2B5EF4-FFF2-40B4-BE49-F238E27FC236}">
                <a16:creationId xmlns:a16="http://schemas.microsoft.com/office/drawing/2014/main" id="{D40C21E0-6D49-1880-E340-D7F0D568ECC5}"/>
              </a:ext>
            </a:extLst>
          </p:cNvPr>
          <p:cNvSpPr/>
          <p:nvPr/>
        </p:nvSpPr>
        <p:spPr>
          <a:xfrm>
            <a:off x="2209800" y="2505456"/>
            <a:ext cx="914400" cy="914400"/>
          </a:xfrm>
          <a:prstGeom prst="rect">
            <a:avLst/>
          </a:prstGeom>
          <a:solidFill>
            <a:srgbClr val="FF0000">
              <a:alpha val="74902"/>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B</a:t>
            </a:r>
            <a:endParaRPr lang="en-US" dirty="0"/>
          </a:p>
        </p:txBody>
      </p:sp>
      <p:sp>
        <p:nvSpPr>
          <p:cNvPr id="7" name="Rectangle 6">
            <a:extLst>
              <a:ext uri="{FF2B5EF4-FFF2-40B4-BE49-F238E27FC236}">
                <a16:creationId xmlns:a16="http://schemas.microsoft.com/office/drawing/2014/main" id="{C920EA8C-ED60-C9CD-259B-063949267F77}"/>
              </a:ext>
            </a:extLst>
          </p:cNvPr>
          <p:cNvSpPr/>
          <p:nvPr/>
        </p:nvSpPr>
        <p:spPr>
          <a:xfrm>
            <a:off x="3404616" y="2505456"/>
            <a:ext cx="914400" cy="914400"/>
          </a:xfrm>
          <a:prstGeom prst="rect">
            <a:avLst/>
          </a:prstGeom>
          <a:solidFill>
            <a:srgbClr val="002060">
              <a:alpha val="74902"/>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C</a:t>
            </a:r>
            <a:endParaRPr lang="en-US" dirty="0"/>
          </a:p>
        </p:txBody>
      </p:sp>
      <p:sp>
        <p:nvSpPr>
          <p:cNvPr id="8" name="TextBox 7">
            <a:extLst>
              <a:ext uri="{FF2B5EF4-FFF2-40B4-BE49-F238E27FC236}">
                <a16:creationId xmlns:a16="http://schemas.microsoft.com/office/drawing/2014/main" id="{80AE394F-27B0-6D19-A305-E786624829C8}"/>
              </a:ext>
            </a:extLst>
          </p:cNvPr>
          <p:cNvSpPr txBox="1"/>
          <p:nvPr/>
        </p:nvSpPr>
        <p:spPr>
          <a:xfrm>
            <a:off x="838199" y="3802844"/>
            <a:ext cx="1869999" cy="523220"/>
          </a:xfrm>
          <a:prstGeom prst="rect">
            <a:avLst/>
          </a:prstGeom>
          <a:noFill/>
        </p:spPr>
        <p:txBody>
          <a:bodyPr wrap="none" rtlCol="0">
            <a:spAutoFit/>
          </a:bodyPr>
          <a:lstStyle/>
          <a:p>
            <a:r>
              <a:rPr lang="en-US" sz="2800" b="1" u="sng" dirty="0">
                <a:solidFill>
                  <a:schemeClr val="tx2"/>
                </a:solidFill>
                <a:latin typeface="+mj-lt"/>
              </a:rPr>
              <a:t>Affinities:</a:t>
            </a:r>
          </a:p>
        </p:txBody>
      </p:sp>
      <p:sp>
        <p:nvSpPr>
          <p:cNvPr id="9" name="Rectangle 8">
            <a:extLst>
              <a:ext uri="{FF2B5EF4-FFF2-40B4-BE49-F238E27FC236}">
                <a16:creationId xmlns:a16="http://schemas.microsoft.com/office/drawing/2014/main" id="{F0235780-5890-5248-1840-5F69F73B9191}"/>
              </a:ext>
            </a:extLst>
          </p:cNvPr>
          <p:cNvSpPr/>
          <p:nvPr/>
        </p:nvSpPr>
        <p:spPr>
          <a:xfrm>
            <a:off x="1014984" y="4551592"/>
            <a:ext cx="914400" cy="914400"/>
          </a:xfrm>
          <a:prstGeom prst="rect">
            <a:avLst/>
          </a:prstGeom>
          <a:solidFill>
            <a:srgbClr val="156082">
              <a:alpha val="74902"/>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A</a:t>
            </a:r>
          </a:p>
        </p:txBody>
      </p:sp>
      <p:sp>
        <p:nvSpPr>
          <p:cNvPr id="10" name="Rectangle 9">
            <a:extLst>
              <a:ext uri="{FF2B5EF4-FFF2-40B4-BE49-F238E27FC236}">
                <a16:creationId xmlns:a16="http://schemas.microsoft.com/office/drawing/2014/main" id="{D0C10E47-85FD-8890-BF4E-611604CB8791}"/>
              </a:ext>
            </a:extLst>
          </p:cNvPr>
          <p:cNvSpPr/>
          <p:nvPr/>
        </p:nvSpPr>
        <p:spPr>
          <a:xfrm>
            <a:off x="1929384" y="4551592"/>
            <a:ext cx="914400" cy="914400"/>
          </a:xfrm>
          <a:prstGeom prst="rect">
            <a:avLst/>
          </a:prstGeom>
          <a:solidFill>
            <a:srgbClr val="FF0000">
              <a:alpha val="74902"/>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B</a:t>
            </a:r>
            <a:endParaRPr lang="en-US" dirty="0"/>
          </a:p>
        </p:txBody>
      </p:sp>
      <p:sp>
        <p:nvSpPr>
          <p:cNvPr id="11" name="Rectangle 10">
            <a:extLst>
              <a:ext uri="{FF2B5EF4-FFF2-40B4-BE49-F238E27FC236}">
                <a16:creationId xmlns:a16="http://schemas.microsoft.com/office/drawing/2014/main" id="{068D80E1-19E1-8C21-ED85-9232DB124BCA}"/>
              </a:ext>
            </a:extLst>
          </p:cNvPr>
          <p:cNvSpPr/>
          <p:nvPr/>
        </p:nvSpPr>
        <p:spPr>
          <a:xfrm>
            <a:off x="3404616" y="4678547"/>
            <a:ext cx="914400" cy="914400"/>
          </a:xfrm>
          <a:prstGeom prst="rect">
            <a:avLst/>
          </a:prstGeom>
          <a:solidFill>
            <a:srgbClr val="FF0000">
              <a:alpha val="74902"/>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B</a:t>
            </a:r>
            <a:endParaRPr lang="en-US" dirty="0"/>
          </a:p>
        </p:txBody>
      </p:sp>
      <p:sp>
        <p:nvSpPr>
          <p:cNvPr id="12" name="Rectangle 11">
            <a:extLst>
              <a:ext uri="{FF2B5EF4-FFF2-40B4-BE49-F238E27FC236}">
                <a16:creationId xmlns:a16="http://schemas.microsoft.com/office/drawing/2014/main" id="{9B5CCD7A-9F11-9114-68DB-CDB529777B75}"/>
              </a:ext>
            </a:extLst>
          </p:cNvPr>
          <p:cNvSpPr/>
          <p:nvPr/>
        </p:nvSpPr>
        <p:spPr>
          <a:xfrm>
            <a:off x="3404616" y="5594642"/>
            <a:ext cx="914400" cy="914400"/>
          </a:xfrm>
          <a:prstGeom prst="rect">
            <a:avLst/>
          </a:prstGeom>
          <a:solidFill>
            <a:srgbClr val="002060">
              <a:alpha val="74902"/>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C</a:t>
            </a:r>
            <a:endParaRPr lang="en-US" dirty="0"/>
          </a:p>
        </p:txBody>
      </p:sp>
      <p:sp>
        <p:nvSpPr>
          <p:cNvPr id="13" name="Rectangle 12">
            <a:extLst>
              <a:ext uri="{FF2B5EF4-FFF2-40B4-BE49-F238E27FC236}">
                <a16:creationId xmlns:a16="http://schemas.microsoft.com/office/drawing/2014/main" id="{166AE0B8-93A1-F85E-4E17-1CD1C92CC3AB}"/>
              </a:ext>
            </a:extLst>
          </p:cNvPr>
          <p:cNvSpPr/>
          <p:nvPr/>
        </p:nvSpPr>
        <p:spPr>
          <a:xfrm>
            <a:off x="5118603" y="2213907"/>
            <a:ext cx="6692397" cy="4278967"/>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12CAE528-3BD3-E14E-8EEF-D1E78981B72D}"/>
              </a:ext>
            </a:extLst>
          </p:cNvPr>
          <p:cNvSpPr txBox="1"/>
          <p:nvPr/>
        </p:nvSpPr>
        <p:spPr>
          <a:xfrm>
            <a:off x="7709786" y="1690687"/>
            <a:ext cx="1510029" cy="523220"/>
          </a:xfrm>
          <a:prstGeom prst="rect">
            <a:avLst/>
          </a:prstGeom>
          <a:noFill/>
        </p:spPr>
        <p:txBody>
          <a:bodyPr wrap="none" rtlCol="0">
            <a:spAutoFit/>
          </a:bodyPr>
          <a:lstStyle/>
          <a:p>
            <a:r>
              <a:rPr lang="en-US" sz="2800" b="1" u="sng" dirty="0">
                <a:solidFill>
                  <a:schemeClr val="tx2"/>
                </a:solidFill>
                <a:latin typeface="+mj-lt"/>
              </a:rPr>
              <a:t>System:</a:t>
            </a:r>
          </a:p>
        </p:txBody>
      </p:sp>
      <p:sp>
        <p:nvSpPr>
          <p:cNvPr id="15" name="Rectangle 14">
            <a:extLst>
              <a:ext uri="{FF2B5EF4-FFF2-40B4-BE49-F238E27FC236}">
                <a16:creationId xmlns:a16="http://schemas.microsoft.com/office/drawing/2014/main" id="{DFE537A2-C144-1D42-7BE7-5852FC02D59E}"/>
              </a:ext>
            </a:extLst>
          </p:cNvPr>
          <p:cNvSpPr/>
          <p:nvPr/>
        </p:nvSpPr>
        <p:spPr>
          <a:xfrm>
            <a:off x="5679435" y="2767584"/>
            <a:ext cx="457200" cy="457200"/>
          </a:xfrm>
          <a:prstGeom prst="rect">
            <a:avLst/>
          </a:prstGeom>
          <a:solidFill>
            <a:srgbClr val="156082">
              <a:alpha val="74902"/>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A</a:t>
            </a:r>
          </a:p>
        </p:txBody>
      </p:sp>
      <p:sp>
        <p:nvSpPr>
          <p:cNvPr id="16" name="Rectangle 15">
            <a:extLst>
              <a:ext uri="{FF2B5EF4-FFF2-40B4-BE49-F238E27FC236}">
                <a16:creationId xmlns:a16="http://schemas.microsoft.com/office/drawing/2014/main" id="{061A670E-75FA-E874-AB06-3CF180F775C8}"/>
              </a:ext>
            </a:extLst>
          </p:cNvPr>
          <p:cNvSpPr/>
          <p:nvPr/>
        </p:nvSpPr>
        <p:spPr>
          <a:xfrm>
            <a:off x="7080710" y="2538984"/>
            <a:ext cx="457200" cy="457200"/>
          </a:xfrm>
          <a:prstGeom prst="rect">
            <a:avLst/>
          </a:prstGeom>
          <a:solidFill>
            <a:srgbClr val="FF0000">
              <a:alpha val="74902"/>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B</a:t>
            </a:r>
            <a:endParaRPr lang="en-US" dirty="0"/>
          </a:p>
        </p:txBody>
      </p:sp>
      <p:sp>
        <p:nvSpPr>
          <p:cNvPr id="17" name="Rectangle 16">
            <a:extLst>
              <a:ext uri="{FF2B5EF4-FFF2-40B4-BE49-F238E27FC236}">
                <a16:creationId xmlns:a16="http://schemas.microsoft.com/office/drawing/2014/main" id="{F553C24E-1BE5-E473-6E97-CB6704B8D3A5}"/>
              </a:ext>
            </a:extLst>
          </p:cNvPr>
          <p:cNvSpPr/>
          <p:nvPr/>
        </p:nvSpPr>
        <p:spPr>
          <a:xfrm>
            <a:off x="8052500" y="4746459"/>
            <a:ext cx="457200" cy="457200"/>
          </a:xfrm>
          <a:prstGeom prst="rect">
            <a:avLst/>
          </a:prstGeom>
          <a:solidFill>
            <a:srgbClr val="002060">
              <a:alpha val="74902"/>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C</a:t>
            </a:r>
            <a:endParaRPr lang="en-US" dirty="0"/>
          </a:p>
        </p:txBody>
      </p:sp>
      <p:sp>
        <p:nvSpPr>
          <p:cNvPr id="18" name="Rectangle 17">
            <a:extLst>
              <a:ext uri="{FF2B5EF4-FFF2-40B4-BE49-F238E27FC236}">
                <a16:creationId xmlns:a16="http://schemas.microsoft.com/office/drawing/2014/main" id="{CF9EDFCA-2E08-97A1-A185-33347F7895C2}"/>
              </a:ext>
            </a:extLst>
          </p:cNvPr>
          <p:cNvSpPr/>
          <p:nvPr/>
        </p:nvSpPr>
        <p:spPr>
          <a:xfrm>
            <a:off x="10129515" y="2335286"/>
            <a:ext cx="457200" cy="457200"/>
          </a:xfrm>
          <a:prstGeom prst="rect">
            <a:avLst/>
          </a:prstGeom>
          <a:solidFill>
            <a:srgbClr val="156082">
              <a:alpha val="74902"/>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A</a:t>
            </a:r>
          </a:p>
        </p:txBody>
      </p:sp>
      <p:sp>
        <p:nvSpPr>
          <p:cNvPr id="19" name="Rectangle 18">
            <a:extLst>
              <a:ext uri="{FF2B5EF4-FFF2-40B4-BE49-F238E27FC236}">
                <a16:creationId xmlns:a16="http://schemas.microsoft.com/office/drawing/2014/main" id="{3FA272C6-675D-2B27-7A22-4E10A9AE9094}"/>
              </a:ext>
            </a:extLst>
          </p:cNvPr>
          <p:cNvSpPr/>
          <p:nvPr/>
        </p:nvSpPr>
        <p:spPr>
          <a:xfrm>
            <a:off x="10909803" y="5836519"/>
            <a:ext cx="457200" cy="457200"/>
          </a:xfrm>
          <a:prstGeom prst="rect">
            <a:avLst/>
          </a:prstGeom>
          <a:solidFill>
            <a:srgbClr val="156082">
              <a:alpha val="74902"/>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A</a:t>
            </a:r>
          </a:p>
        </p:txBody>
      </p:sp>
      <p:sp>
        <p:nvSpPr>
          <p:cNvPr id="20" name="Rectangle 19">
            <a:extLst>
              <a:ext uri="{FF2B5EF4-FFF2-40B4-BE49-F238E27FC236}">
                <a16:creationId xmlns:a16="http://schemas.microsoft.com/office/drawing/2014/main" id="{87219AB8-8BC7-E048-2B15-4F95008FA0FA}"/>
              </a:ext>
            </a:extLst>
          </p:cNvPr>
          <p:cNvSpPr/>
          <p:nvPr/>
        </p:nvSpPr>
        <p:spPr>
          <a:xfrm>
            <a:off x="10985497" y="4004859"/>
            <a:ext cx="457200" cy="457200"/>
          </a:xfrm>
          <a:prstGeom prst="rect">
            <a:avLst/>
          </a:prstGeom>
          <a:solidFill>
            <a:srgbClr val="FF0000">
              <a:alpha val="74902"/>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B</a:t>
            </a:r>
            <a:endParaRPr lang="en-US" dirty="0"/>
          </a:p>
        </p:txBody>
      </p:sp>
      <p:sp>
        <p:nvSpPr>
          <p:cNvPr id="21" name="Rectangle 20">
            <a:extLst>
              <a:ext uri="{FF2B5EF4-FFF2-40B4-BE49-F238E27FC236}">
                <a16:creationId xmlns:a16="http://schemas.microsoft.com/office/drawing/2014/main" id="{1B22A12F-BBB2-2060-9855-99471E43A6D8}"/>
              </a:ext>
            </a:extLst>
          </p:cNvPr>
          <p:cNvSpPr/>
          <p:nvPr/>
        </p:nvSpPr>
        <p:spPr>
          <a:xfrm>
            <a:off x="5804609" y="5557432"/>
            <a:ext cx="457200" cy="457200"/>
          </a:xfrm>
          <a:prstGeom prst="rect">
            <a:avLst/>
          </a:prstGeom>
          <a:solidFill>
            <a:srgbClr val="FF0000">
              <a:alpha val="74902"/>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B</a:t>
            </a:r>
            <a:endParaRPr lang="en-US" dirty="0"/>
          </a:p>
        </p:txBody>
      </p:sp>
      <p:sp>
        <p:nvSpPr>
          <p:cNvPr id="22" name="Rectangle 21">
            <a:extLst>
              <a:ext uri="{FF2B5EF4-FFF2-40B4-BE49-F238E27FC236}">
                <a16:creationId xmlns:a16="http://schemas.microsoft.com/office/drawing/2014/main" id="{3549116F-18C1-B409-1AA6-69853D047FDE}"/>
              </a:ext>
            </a:extLst>
          </p:cNvPr>
          <p:cNvSpPr/>
          <p:nvPr/>
        </p:nvSpPr>
        <p:spPr>
          <a:xfrm>
            <a:off x="8509700" y="4747691"/>
            <a:ext cx="457200" cy="457200"/>
          </a:xfrm>
          <a:prstGeom prst="rect">
            <a:avLst/>
          </a:prstGeom>
          <a:solidFill>
            <a:srgbClr val="002060">
              <a:alpha val="74902"/>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C</a:t>
            </a:r>
            <a:endParaRPr lang="en-US" dirty="0"/>
          </a:p>
        </p:txBody>
      </p:sp>
      <p:sp>
        <p:nvSpPr>
          <p:cNvPr id="23" name="Rectangle 22">
            <a:extLst>
              <a:ext uri="{FF2B5EF4-FFF2-40B4-BE49-F238E27FC236}">
                <a16:creationId xmlns:a16="http://schemas.microsoft.com/office/drawing/2014/main" id="{C842F604-9758-2EF9-FFD5-A8A425226EFA}"/>
              </a:ext>
            </a:extLst>
          </p:cNvPr>
          <p:cNvSpPr/>
          <p:nvPr/>
        </p:nvSpPr>
        <p:spPr>
          <a:xfrm>
            <a:off x="1929384" y="5653776"/>
            <a:ext cx="914400" cy="914400"/>
          </a:xfrm>
          <a:prstGeom prst="rect">
            <a:avLst/>
          </a:prstGeom>
          <a:solidFill>
            <a:srgbClr val="156082">
              <a:alpha val="74902"/>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A</a:t>
            </a:r>
          </a:p>
        </p:txBody>
      </p:sp>
      <p:sp>
        <p:nvSpPr>
          <p:cNvPr id="24" name="Rectangle 23">
            <a:extLst>
              <a:ext uri="{FF2B5EF4-FFF2-40B4-BE49-F238E27FC236}">
                <a16:creationId xmlns:a16="http://schemas.microsoft.com/office/drawing/2014/main" id="{EBC7CB1F-9981-2D72-0AD7-D2EA7C62C9BC}"/>
              </a:ext>
            </a:extLst>
          </p:cNvPr>
          <p:cNvSpPr/>
          <p:nvPr/>
        </p:nvSpPr>
        <p:spPr>
          <a:xfrm>
            <a:off x="1014984" y="5653776"/>
            <a:ext cx="914400" cy="914400"/>
          </a:xfrm>
          <a:prstGeom prst="rect">
            <a:avLst/>
          </a:prstGeom>
          <a:solidFill>
            <a:srgbClr val="FF0000">
              <a:alpha val="74902"/>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B</a:t>
            </a:r>
            <a:endParaRPr lang="en-US" dirty="0"/>
          </a:p>
        </p:txBody>
      </p:sp>
      <p:sp>
        <p:nvSpPr>
          <p:cNvPr id="25" name="Rectangle 24">
            <a:extLst>
              <a:ext uri="{FF2B5EF4-FFF2-40B4-BE49-F238E27FC236}">
                <a16:creationId xmlns:a16="http://schemas.microsoft.com/office/drawing/2014/main" id="{D0AF4DB7-CA62-7296-54D2-B4239AD2684C}"/>
              </a:ext>
            </a:extLst>
          </p:cNvPr>
          <p:cNvSpPr/>
          <p:nvPr/>
        </p:nvSpPr>
        <p:spPr>
          <a:xfrm>
            <a:off x="8052500" y="3835854"/>
            <a:ext cx="457200" cy="457200"/>
          </a:xfrm>
          <a:prstGeom prst="rect">
            <a:avLst/>
          </a:prstGeom>
          <a:solidFill>
            <a:srgbClr val="156082">
              <a:alpha val="74902"/>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A</a:t>
            </a:r>
          </a:p>
        </p:txBody>
      </p:sp>
      <p:sp>
        <p:nvSpPr>
          <p:cNvPr id="26" name="Rectangle 25">
            <a:extLst>
              <a:ext uri="{FF2B5EF4-FFF2-40B4-BE49-F238E27FC236}">
                <a16:creationId xmlns:a16="http://schemas.microsoft.com/office/drawing/2014/main" id="{282AE1DE-BC14-319F-07B1-4CE2E44D92E7}"/>
              </a:ext>
            </a:extLst>
          </p:cNvPr>
          <p:cNvSpPr/>
          <p:nvPr/>
        </p:nvSpPr>
        <p:spPr>
          <a:xfrm>
            <a:off x="8509700" y="3835854"/>
            <a:ext cx="457200" cy="457200"/>
          </a:xfrm>
          <a:prstGeom prst="rect">
            <a:avLst/>
          </a:prstGeom>
          <a:solidFill>
            <a:srgbClr val="156082">
              <a:alpha val="74902"/>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A</a:t>
            </a:r>
          </a:p>
        </p:txBody>
      </p:sp>
      <p:sp>
        <p:nvSpPr>
          <p:cNvPr id="27" name="Rectangle 26">
            <a:extLst>
              <a:ext uri="{FF2B5EF4-FFF2-40B4-BE49-F238E27FC236}">
                <a16:creationId xmlns:a16="http://schemas.microsoft.com/office/drawing/2014/main" id="{B9A08F4A-6DEB-00F6-6C56-2E32BF648111}"/>
              </a:ext>
            </a:extLst>
          </p:cNvPr>
          <p:cNvSpPr/>
          <p:nvPr/>
        </p:nvSpPr>
        <p:spPr>
          <a:xfrm>
            <a:off x="8052500" y="4294286"/>
            <a:ext cx="457200" cy="457200"/>
          </a:xfrm>
          <a:prstGeom prst="rect">
            <a:avLst/>
          </a:prstGeom>
          <a:solidFill>
            <a:srgbClr val="FF0000">
              <a:alpha val="74902"/>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B</a:t>
            </a:r>
            <a:endParaRPr lang="en-US" dirty="0"/>
          </a:p>
        </p:txBody>
      </p:sp>
      <p:sp>
        <p:nvSpPr>
          <p:cNvPr id="28" name="Rectangle 27">
            <a:extLst>
              <a:ext uri="{FF2B5EF4-FFF2-40B4-BE49-F238E27FC236}">
                <a16:creationId xmlns:a16="http://schemas.microsoft.com/office/drawing/2014/main" id="{F27154FD-3265-75B0-7701-98E4DB1CA500}"/>
              </a:ext>
            </a:extLst>
          </p:cNvPr>
          <p:cNvSpPr/>
          <p:nvPr/>
        </p:nvSpPr>
        <p:spPr>
          <a:xfrm>
            <a:off x="8509700" y="4294286"/>
            <a:ext cx="457200" cy="457200"/>
          </a:xfrm>
          <a:prstGeom prst="rect">
            <a:avLst/>
          </a:prstGeom>
          <a:solidFill>
            <a:srgbClr val="FF0000">
              <a:alpha val="74902"/>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B</a:t>
            </a:r>
            <a:endParaRPr lang="en-US" dirty="0"/>
          </a:p>
        </p:txBody>
      </p: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BA332260-12DF-0E6C-1D42-73E9AFA65071}"/>
                  </a:ext>
                </a:extLst>
              </p:cNvPr>
              <p:cNvSpPr txBox="1"/>
              <p:nvPr/>
            </p:nvSpPr>
            <p:spPr>
              <a:xfrm>
                <a:off x="3062229" y="3956732"/>
                <a:ext cx="1694438" cy="369332"/>
              </a:xfrm>
              <a:prstGeom prst="rect">
                <a:avLst/>
              </a:prstGeom>
              <a:noFill/>
            </p:spPr>
            <p:txBody>
              <a:bodyPr wrap="none" rtlCol="0">
                <a:spAutoFit/>
              </a:bodyPr>
              <a:lstStyle/>
              <a:p>
                <a:r>
                  <a:rPr lang="en-US" dirty="0">
                    <a:latin typeface="+mj-lt"/>
                  </a:rPr>
                  <a:t>Temperature:</a:t>
                </a:r>
                <a:r>
                  <a:rPr lang="en-US" b="0" dirty="0"/>
                  <a:t> </a:t>
                </a:r>
                <a14:m>
                  <m:oMath xmlns:m="http://schemas.openxmlformats.org/officeDocument/2006/math">
                    <m:r>
                      <a:rPr lang="en-US" b="0" i="1" smtClean="0">
                        <a:latin typeface="Cambria Math" panose="02040503050406030204" pitchFamily="18" charset="0"/>
                      </a:rPr>
                      <m:t>𝜏</m:t>
                    </m:r>
                  </m:oMath>
                </a14:m>
                <a:endParaRPr lang="en-US" dirty="0"/>
              </a:p>
            </p:txBody>
          </p:sp>
        </mc:Choice>
        <mc:Fallback xmlns="">
          <p:sp>
            <p:nvSpPr>
              <p:cNvPr id="29" name="TextBox 28">
                <a:extLst>
                  <a:ext uri="{FF2B5EF4-FFF2-40B4-BE49-F238E27FC236}">
                    <a16:creationId xmlns:a16="http://schemas.microsoft.com/office/drawing/2014/main" id="{BA332260-12DF-0E6C-1D42-73E9AFA65071}"/>
                  </a:ext>
                </a:extLst>
              </p:cNvPr>
              <p:cNvSpPr txBox="1">
                <a:spLocks noRot="1" noChangeAspect="1" noMove="1" noResize="1" noEditPoints="1" noAdjustHandles="1" noChangeArrowheads="1" noChangeShapeType="1" noTextEdit="1"/>
              </p:cNvSpPr>
              <p:nvPr/>
            </p:nvSpPr>
            <p:spPr>
              <a:xfrm>
                <a:off x="3062229" y="3956732"/>
                <a:ext cx="1694438" cy="369332"/>
              </a:xfrm>
              <a:prstGeom prst="rect">
                <a:avLst/>
              </a:prstGeom>
              <a:blipFill>
                <a:blip r:embed="rId2"/>
                <a:stretch>
                  <a:fillRect l="-2878" t="-8197" b="-24590"/>
                </a:stretch>
              </a:blipFill>
            </p:spPr>
            <p:txBody>
              <a:bodyPr/>
              <a:lstStyle/>
              <a:p>
                <a:r>
                  <a:rPr lang="en-US">
                    <a:noFill/>
                  </a:rPr>
                  <a:t> </a:t>
                </a:r>
              </a:p>
            </p:txBody>
          </p:sp>
        </mc:Fallback>
      </mc:AlternateContent>
    </p:spTree>
    <p:extLst>
      <p:ext uri="{BB962C8B-B14F-4D97-AF65-F5344CB8AC3E}">
        <p14:creationId xmlns:p14="http://schemas.microsoft.com/office/powerpoint/2010/main" val="27802739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A6E141-C364-3E52-40F6-666123609B9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916ACFB-0E62-348B-1076-63B24A18594F}"/>
              </a:ext>
            </a:extLst>
          </p:cNvPr>
          <p:cNvSpPr>
            <a:spLocks noGrp="1"/>
          </p:cNvSpPr>
          <p:nvPr>
            <p:ph type="title"/>
          </p:nvPr>
        </p:nvSpPr>
        <p:spPr/>
        <p:txBody>
          <a:bodyPr/>
          <a:lstStyle/>
          <a:p>
            <a:r>
              <a:rPr lang="en-US" dirty="0"/>
              <a:t>Seeded TA</a:t>
            </a:r>
          </a:p>
        </p:txBody>
      </p:sp>
      <p:sp>
        <p:nvSpPr>
          <p:cNvPr id="4" name="TextBox 3">
            <a:extLst>
              <a:ext uri="{FF2B5EF4-FFF2-40B4-BE49-F238E27FC236}">
                <a16:creationId xmlns:a16="http://schemas.microsoft.com/office/drawing/2014/main" id="{35F0B9F1-9CEB-B5B4-3900-8A2F3F1FDAAC}"/>
              </a:ext>
            </a:extLst>
          </p:cNvPr>
          <p:cNvSpPr txBox="1"/>
          <p:nvPr/>
        </p:nvSpPr>
        <p:spPr>
          <a:xfrm>
            <a:off x="838200" y="1690688"/>
            <a:ext cx="1103187" cy="523220"/>
          </a:xfrm>
          <a:prstGeom prst="rect">
            <a:avLst/>
          </a:prstGeom>
          <a:noFill/>
        </p:spPr>
        <p:txBody>
          <a:bodyPr wrap="none" rtlCol="0">
            <a:spAutoFit/>
          </a:bodyPr>
          <a:lstStyle/>
          <a:p>
            <a:r>
              <a:rPr lang="en-US" sz="2800" b="1" u="sng" dirty="0">
                <a:solidFill>
                  <a:schemeClr val="tx2"/>
                </a:solidFill>
                <a:latin typeface="+mj-lt"/>
              </a:rPr>
              <a:t>Tiles:</a:t>
            </a:r>
          </a:p>
        </p:txBody>
      </p:sp>
      <p:sp>
        <p:nvSpPr>
          <p:cNvPr id="5" name="Rectangle 4">
            <a:extLst>
              <a:ext uri="{FF2B5EF4-FFF2-40B4-BE49-F238E27FC236}">
                <a16:creationId xmlns:a16="http://schemas.microsoft.com/office/drawing/2014/main" id="{B6543584-28EF-7DD5-CB28-59FF80CEAE98}"/>
              </a:ext>
            </a:extLst>
          </p:cNvPr>
          <p:cNvSpPr/>
          <p:nvPr/>
        </p:nvSpPr>
        <p:spPr>
          <a:xfrm>
            <a:off x="1014984" y="2505456"/>
            <a:ext cx="914400" cy="914400"/>
          </a:xfrm>
          <a:prstGeom prst="rect">
            <a:avLst/>
          </a:prstGeom>
          <a:solidFill>
            <a:srgbClr val="156082">
              <a:alpha val="74902"/>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A</a:t>
            </a:r>
          </a:p>
        </p:txBody>
      </p:sp>
      <p:sp>
        <p:nvSpPr>
          <p:cNvPr id="6" name="Rectangle 5">
            <a:extLst>
              <a:ext uri="{FF2B5EF4-FFF2-40B4-BE49-F238E27FC236}">
                <a16:creationId xmlns:a16="http://schemas.microsoft.com/office/drawing/2014/main" id="{F16485F0-57A2-5970-FEA1-4A82CE05F570}"/>
              </a:ext>
            </a:extLst>
          </p:cNvPr>
          <p:cNvSpPr/>
          <p:nvPr/>
        </p:nvSpPr>
        <p:spPr>
          <a:xfrm>
            <a:off x="2209800" y="2505456"/>
            <a:ext cx="914400" cy="914400"/>
          </a:xfrm>
          <a:prstGeom prst="rect">
            <a:avLst/>
          </a:prstGeom>
          <a:solidFill>
            <a:srgbClr val="FF0000">
              <a:alpha val="74902"/>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B</a:t>
            </a:r>
            <a:endParaRPr lang="en-US" dirty="0"/>
          </a:p>
        </p:txBody>
      </p:sp>
      <p:sp>
        <p:nvSpPr>
          <p:cNvPr id="7" name="Rectangle 6">
            <a:extLst>
              <a:ext uri="{FF2B5EF4-FFF2-40B4-BE49-F238E27FC236}">
                <a16:creationId xmlns:a16="http://schemas.microsoft.com/office/drawing/2014/main" id="{F1E779C3-5A76-5598-403F-A29F453E1D36}"/>
              </a:ext>
            </a:extLst>
          </p:cNvPr>
          <p:cNvSpPr/>
          <p:nvPr/>
        </p:nvSpPr>
        <p:spPr>
          <a:xfrm>
            <a:off x="3404616" y="2505456"/>
            <a:ext cx="914400" cy="914400"/>
          </a:xfrm>
          <a:prstGeom prst="rect">
            <a:avLst/>
          </a:prstGeom>
          <a:solidFill>
            <a:srgbClr val="002060">
              <a:alpha val="74902"/>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C</a:t>
            </a:r>
            <a:endParaRPr lang="en-US" dirty="0"/>
          </a:p>
        </p:txBody>
      </p:sp>
      <p:sp>
        <p:nvSpPr>
          <p:cNvPr id="8" name="TextBox 7">
            <a:extLst>
              <a:ext uri="{FF2B5EF4-FFF2-40B4-BE49-F238E27FC236}">
                <a16:creationId xmlns:a16="http://schemas.microsoft.com/office/drawing/2014/main" id="{CC4DA00D-AB61-FF5D-8804-E55AE6877061}"/>
              </a:ext>
            </a:extLst>
          </p:cNvPr>
          <p:cNvSpPr txBox="1"/>
          <p:nvPr/>
        </p:nvSpPr>
        <p:spPr>
          <a:xfrm>
            <a:off x="838199" y="3802844"/>
            <a:ext cx="1869999" cy="523220"/>
          </a:xfrm>
          <a:prstGeom prst="rect">
            <a:avLst/>
          </a:prstGeom>
          <a:noFill/>
        </p:spPr>
        <p:txBody>
          <a:bodyPr wrap="none" rtlCol="0">
            <a:spAutoFit/>
          </a:bodyPr>
          <a:lstStyle/>
          <a:p>
            <a:r>
              <a:rPr lang="en-US" sz="2800" b="1" u="sng" dirty="0">
                <a:solidFill>
                  <a:schemeClr val="tx2"/>
                </a:solidFill>
                <a:latin typeface="+mj-lt"/>
              </a:rPr>
              <a:t>Affinities:</a:t>
            </a:r>
          </a:p>
        </p:txBody>
      </p:sp>
      <p:sp>
        <p:nvSpPr>
          <p:cNvPr id="9" name="Rectangle 8">
            <a:extLst>
              <a:ext uri="{FF2B5EF4-FFF2-40B4-BE49-F238E27FC236}">
                <a16:creationId xmlns:a16="http://schemas.microsoft.com/office/drawing/2014/main" id="{9BC3E88D-348E-3485-8F85-7C70058973C4}"/>
              </a:ext>
            </a:extLst>
          </p:cNvPr>
          <p:cNvSpPr/>
          <p:nvPr/>
        </p:nvSpPr>
        <p:spPr>
          <a:xfrm>
            <a:off x="1014984" y="4551592"/>
            <a:ext cx="914400" cy="914400"/>
          </a:xfrm>
          <a:prstGeom prst="rect">
            <a:avLst/>
          </a:prstGeom>
          <a:solidFill>
            <a:srgbClr val="156082">
              <a:alpha val="74902"/>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A</a:t>
            </a:r>
          </a:p>
        </p:txBody>
      </p:sp>
      <p:sp>
        <p:nvSpPr>
          <p:cNvPr id="10" name="Rectangle 9">
            <a:extLst>
              <a:ext uri="{FF2B5EF4-FFF2-40B4-BE49-F238E27FC236}">
                <a16:creationId xmlns:a16="http://schemas.microsoft.com/office/drawing/2014/main" id="{D2DB339F-A420-A3C3-69B0-A6E9E824F1C7}"/>
              </a:ext>
            </a:extLst>
          </p:cNvPr>
          <p:cNvSpPr/>
          <p:nvPr/>
        </p:nvSpPr>
        <p:spPr>
          <a:xfrm>
            <a:off x="1929384" y="4551592"/>
            <a:ext cx="914400" cy="914400"/>
          </a:xfrm>
          <a:prstGeom prst="rect">
            <a:avLst/>
          </a:prstGeom>
          <a:solidFill>
            <a:srgbClr val="FF0000">
              <a:alpha val="74902"/>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B</a:t>
            </a:r>
            <a:endParaRPr lang="en-US" dirty="0"/>
          </a:p>
        </p:txBody>
      </p:sp>
      <p:sp>
        <p:nvSpPr>
          <p:cNvPr id="11" name="Rectangle 10">
            <a:extLst>
              <a:ext uri="{FF2B5EF4-FFF2-40B4-BE49-F238E27FC236}">
                <a16:creationId xmlns:a16="http://schemas.microsoft.com/office/drawing/2014/main" id="{AFDBE990-538A-4C9A-AF55-1248E889948B}"/>
              </a:ext>
            </a:extLst>
          </p:cNvPr>
          <p:cNvSpPr/>
          <p:nvPr/>
        </p:nvSpPr>
        <p:spPr>
          <a:xfrm>
            <a:off x="3404616" y="4678547"/>
            <a:ext cx="914400" cy="914400"/>
          </a:xfrm>
          <a:prstGeom prst="rect">
            <a:avLst/>
          </a:prstGeom>
          <a:solidFill>
            <a:srgbClr val="FF0000">
              <a:alpha val="74902"/>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B</a:t>
            </a:r>
            <a:endParaRPr lang="en-US" dirty="0"/>
          </a:p>
        </p:txBody>
      </p:sp>
      <p:sp>
        <p:nvSpPr>
          <p:cNvPr id="12" name="Rectangle 11">
            <a:extLst>
              <a:ext uri="{FF2B5EF4-FFF2-40B4-BE49-F238E27FC236}">
                <a16:creationId xmlns:a16="http://schemas.microsoft.com/office/drawing/2014/main" id="{79F0F44F-A43E-24E6-105C-5457377EFDD1}"/>
              </a:ext>
            </a:extLst>
          </p:cNvPr>
          <p:cNvSpPr/>
          <p:nvPr/>
        </p:nvSpPr>
        <p:spPr>
          <a:xfrm>
            <a:off x="3404616" y="5594642"/>
            <a:ext cx="914400" cy="914400"/>
          </a:xfrm>
          <a:prstGeom prst="rect">
            <a:avLst/>
          </a:prstGeom>
          <a:solidFill>
            <a:srgbClr val="002060">
              <a:alpha val="74902"/>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C</a:t>
            </a:r>
            <a:endParaRPr lang="en-US" dirty="0"/>
          </a:p>
        </p:txBody>
      </p:sp>
      <p:sp>
        <p:nvSpPr>
          <p:cNvPr id="13" name="Rectangle 12">
            <a:extLst>
              <a:ext uri="{FF2B5EF4-FFF2-40B4-BE49-F238E27FC236}">
                <a16:creationId xmlns:a16="http://schemas.microsoft.com/office/drawing/2014/main" id="{3E3EB140-DF2D-62A2-715B-7ED20BD57C12}"/>
              </a:ext>
            </a:extLst>
          </p:cNvPr>
          <p:cNvSpPr/>
          <p:nvPr/>
        </p:nvSpPr>
        <p:spPr>
          <a:xfrm>
            <a:off x="5118603" y="2213907"/>
            <a:ext cx="6692397" cy="4278967"/>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5E5961A1-AFE8-78E2-99B5-44230801CA07}"/>
              </a:ext>
            </a:extLst>
          </p:cNvPr>
          <p:cNvSpPr txBox="1"/>
          <p:nvPr/>
        </p:nvSpPr>
        <p:spPr>
          <a:xfrm>
            <a:off x="7709786" y="1690687"/>
            <a:ext cx="1510029" cy="523220"/>
          </a:xfrm>
          <a:prstGeom prst="rect">
            <a:avLst/>
          </a:prstGeom>
          <a:noFill/>
        </p:spPr>
        <p:txBody>
          <a:bodyPr wrap="none" rtlCol="0">
            <a:spAutoFit/>
          </a:bodyPr>
          <a:lstStyle/>
          <a:p>
            <a:r>
              <a:rPr lang="en-US" sz="2800" b="1" u="sng" dirty="0">
                <a:solidFill>
                  <a:schemeClr val="tx2"/>
                </a:solidFill>
                <a:latin typeface="+mj-lt"/>
              </a:rPr>
              <a:t>System:</a:t>
            </a:r>
          </a:p>
        </p:txBody>
      </p:sp>
      <p:sp>
        <p:nvSpPr>
          <p:cNvPr id="15" name="Rectangle 14">
            <a:extLst>
              <a:ext uri="{FF2B5EF4-FFF2-40B4-BE49-F238E27FC236}">
                <a16:creationId xmlns:a16="http://schemas.microsoft.com/office/drawing/2014/main" id="{F989D9BD-D556-6BC4-8D97-1E9C517AD213}"/>
              </a:ext>
            </a:extLst>
          </p:cNvPr>
          <p:cNvSpPr/>
          <p:nvPr/>
        </p:nvSpPr>
        <p:spPr>
          <a:xfrm>
            <a:off x="5679435" y="2767584"/>
            <a:ext cx="457200" cy="457200"/>
          </a:xfrm>
          <a:prstGeom prst="rect">
            <a:avLst/>
          </a:prstGeom>
          <a:solidFill>
            <a:srgbClr val="156082">
              <a:alpha val="74902"/>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A</a:t>
            </a:r>
          </a:p>
        </p:txBody>
      </p:sp>
      <p:sp>
        <p:nvSpPr>
          <p:cNvPr id="16" name="Rectangle 15">
            <a:extLst>
              <a:ext uri="{FF2B5EF4-FFF2-40B4-BE49-F238E27FC236}">
                <a16:creationId xmlns:a16="http://schemas.microsoft.com/office/drawing/2014/main" id="{E3E209A4-6D20-AB54-1630-04620919B495}"/>
              </a:ext>
            </a:extLst>
          </p:cNvPr>
          <p:cNvSpPr/>
          <p:nvPr/>
        </p:nvSpPr>
        <p:spPr>
          <a:xfrm>
            <a:off x="7080710" y="2538984"/>
            <a:ext cx="457200" cy="457200"/>
          </a:xfrm>
          <a:prstGeom prst="rect">
            <a:avLst/>
          </a:prstGeom>
          <a:solidFill>
            <a:srgbClr val="FF0000">
              <a:alpha val="74902"/>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B</a:t>
            </a:r>
            <a:endParaRPr lang="en-US" dirty="0"/>
          </a:p>
        </p:txBody>
      </p:sp>
      <p:sp>
        <p:nvSpPr>
          <p:cNvPr id="17" name="Rectangle 16">
            <a:extLst>
              <a:ext uri="{FF2B5EF4-FFF2-40B4-BE49-F238E27FC236}">
                <a16:creationId xmlns:a16="http://schemas.microsoft.com/office/drawing/2014/main" id="{72E4AC9E-7DDE-674A-C5AF-69BF42172114}"/>
              </a:ext>
            </a:extLst>
          </p:cNvPr>
          <p:cNvSpPr/>
          <p:nvPr/>
        </p:nvSpPr>
        <p:spPr>
          <a:xfrm>
            <a:off x="8052500" y="4746459"/>
            <a:ext cx="457200" cy="457200"/>
          </a:xfrm>
          <a:prstGeom prst="rect">
            <a:avLst/>
          </a:prstGeom>
          <a:solidFill>
            <a:srgbClr val="002060">
              <a:alpha val="74902"/>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C</a:t>
            </a:r>
            <a:endParaRPr lang="en-US" dirty="0"/>
          </a:p>
        </p:txBody>
      </p:sp>
      <p:sp>
        <p:nvSpPr>
          <p:cNvPr id="18" name="Rectangle 17">
            <a:extLst>
              <a:ext uri="{FF2B5EF4-FFF2-40B4-BE49-F238E27FC236}">
                <a16:creationId xmlns:a16="http://schemas.microsoft.com/office/drawing/2014/main" id="{A11A15BD-2381-AAE9-8C4C-8AD43094152C}"/>
              </a:ext>
            </a:extLst>
          </p:cNvPr>
          <p:cNvSpPr/>
          <p:nvPr/>
        </p:nvSpPr>
        <p:spPr>
          <a:xfrm>
            <a:off x="10129515" y="2335286"/>
            <a:ext cx="457200" cy="457200"/>
          </a:xfrm>
          <a:prstGeom prst="rect">
            <a:avLst/>
          </a:prstGeom>
          <a:solidFill>
            <a:srgbClr val="156082">
              <a:alpha val="74902"/>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A</a:t>
            </a:r>
          </a:p>
        </p:txBody>
      </p:sp>
      <p:sp>
        <p:nvSpPr>
          <p:cNvPr id="19" name="Rectangle 18">
            <a:extLst>
              <a:ext uri="{FF2B5EF4-FFF2-40B4-BE49-F238E27FC236}">
                <a16:creationId xmlns:a16="http://schemas.microsoft.com/office/drawing/2014/main" id="{0A021C86-8E67-5078-4B76-AC3FC3739635}"/>
              </a:ext>
            </a:extLst>
          </p:cNvPr>
          <p:cNvSpPr/>
          <p:nvPr/>
        </p:nvSpPr>
        <p:spPr>
          <a:xfrm>
            <a:off x="10909803" y="5836519"/>
            <a:ext cx="457200" cy="457200"/>
          </a:xfrm>
          <a:prstGeom prst="rect">
            <a:avLst/>
          </a:prstGeom>
          <a:solidFill>
            <a:srgbClr val="156082">
              <a:alpha val="74902"/>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A</a:t>
            </a:r>
          </a:p>
        </p:txBody>
      </p:sp>
      <p:sp>
        <p:nvSpPr>
          <p:cNvPr id="20" name="Rectangle 19">
            <a:extLst>
              <a:ext uri="{FF2B5EF4-FFF2-40B4-BE49-F238E27FC236}">
                <a16:creationId xmlns:a16="http://schemas.microsoft.com/office/drawing/2014/main" id="{63783FBA-3BED-30FC-D8A5-5EEED699B01C}"/>
              </a:ext>
            </a:extLst>
          </p:cNvPr>
          <p:cNvSpPr/>
          <p:nvPr/>
        </p:nvSpPr>
        <p:spPr>
          <a:xfrm>
            <a:off x="8966900" y="3837086"/>
            <a:ext cx="457200" cy="457200"/>
          </a:xfrm>
          <a:prstGeom prst="rect">
            <a:avLst/>
          </a:prstGeom>
          <a:solidFill>
            <a:srgbClr val="FF0000">
              <a:alpha val="74902"/>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B</a:t>
            </a:r>
            <a:endParaRPr lang="en-US" dirty="0"/>
          </a:p>
        </p:txBody>
      </p:sp>
      <p:sp>
        <p:nvSpPr>
          <p:cNvPr id="21" name="Rectangle 20">
            <a:extLst>
              <a:ext uri="{FF2B5EF4-FFF2-40B4-BE49-F238E27FC236}">
                <a16:creationId xmlns:a16="http://schemas.microsoft.com/office/drawing/2014/main" id="{9B5B13C4-442F-394E-2E58-FEA262A0A567}"/>
              </a:ext>
            </a:extLst>
          </p:cNvPr>
          <p:cNvSpPr/>
          <p:nvPr/>
        </p:nvSpPr>
        <p:spPr>
          <a:xfrm>
            <a:off x="5804609" y="5557432"/>
            <a:ext cx="457200" cy="457200"/>
          </a:xfrm>
          <a:prstGeom prst="rect">
            <a:avLst/>
          </a:prstGeom>
          <a:solidFill>
            <a:srgbClr val="FF0000">
              <a:alpha val="74902"/>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B</a:t>
            </a:r>
            <a:endParaRPr lang="en-US" dirty="0"/>
          </a:p>
        </p:txBody>
      </p:sp>
      <p:sp>
        <p:nvSpPr>
          <p:cNvPr id="22" name="Rectangle 21">
            <a:extLst>
              <a:ext uri="{FF2B5EF4-FFF2-40B4-BE49-F238E27FC236}">
                <a16:creationId xmlns:a16="http://schemas.microsoft.com/office/drawing/2014/main" id="{A233939A-80CA-F1D2-FCC2-872BE7814373}"/>
              </a:ext>
            </a:extLst>
          </p:cNvPr>
          <p:cNvSpPr/>
          <p:nvPr/>
        </p:nvSpPr>
        <p:spPr>
          <a:xfrm>
            <a:off x="8509700" y="4747691"/>
            <a:ext cx="457200" cy="457200"/>
          </a:xfrm>
          <a:prstGeom prst="rect">
            <a:avLst/>
          </a:prstGeom>
          <a:solidFill>
            <a:srgbClr val="002060">
              <a:alpha val="74902"/>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C</a:t>
            </a:r>
            <a:endParaRPr lang="en-US" dirty="0"/>
          </a:p>
        </p:txBody>
      </p:sp>
      <p:sp>
        <p:nvSpPr>
          <p:cNvPr id="23" name="Rectangle 22">
            <a:extLst>
              <a:ext uri="{FF2B5EF4-FFF2-40B4-BE49-F238E27FC236}">
                <a16:creationId xmlns:a16="http://schemas.microsoft.com/office/drawing/2014/main" id="{4DB3FA4E-0A39-D25F-3A8E-FB25F4266E43}"/>
              </a:ext>
            </a:extLst>
          </p:cNvPr>
          <p:cNvSpPr/>
          <p:nvPr/>
        </p:nvSpPr>
        <p:spPr>
          <a:xfrm>
            <a:off x="1929384" y="5653776"/>
            <a:ext cx="914400" cy="914400"/>
          </a:xfrm>
          <a:prstGeom prst="rect">
            <a:avLst/>
          </a:prstGeom>
          <a:solidFill>
            <a:srgbClr val="156082">
              <a:alpha val="74902"/>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A</a:t>
            </a:r>
          </a:p>
        </p:txBody>
      </p:sp>
      <p:sp>
        <p:nvSpPr>
          <p:cNvPr id="24" name="Rectangle 23">
            <a:extLst>
              <a:ext uri="{FF2B5EF4-FFF2-40B4-BE49-F238E27FC236}">
                <a16:creationId xmlns:a16="http://schemas.microsoft.com/office/drawing/2014/main" id="{BFCC976E-8D59-A166-A452-CB60C82E19FE}"/>
              </a:ext>
            </a:extLst>
          </p:cNvPr>
          <p:cNvSpPr/>
          <p:nvPr/>
        </p:nvSpPr>
        <p:spPr>
          <a:xfrm>
            <a:off x="1014984" y="5653776"/>
            <a:ext cx="914400" cy="914400"/>
          </a:xfrm>
          <a:prstGeom prst="rect">
            <a:avLst/>
          </a:prstGeom>
          <a:solidFill>
            <a:srgbClr val="FF0000">
              <a:alpha val="74902"/>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B</a:t>
            </a:r>
            <a:endParaRPr lang="en-US" dirty="0"/>
          </a:p>
        </p:txBody>
      </p:sp>
      <p:sp>
        <p:nvSpPr>
          <p:cNvPr id="25" name="Rectangle 24">
            <a:extLst>
              <a:ext uri="{FF2B5EF4-FFF2-40B4-BE49-F238E27FC236}">
                <a16:creationId xmlns:a16="http://schemas.microsoft.com/office/drawing/2014/main" id="{BD03E25B-4DF4-CB17-3A02-B2A0FFBAD50D}"/>
              </a:ext>
            </a:extLst>
          </p:cNvPr>
          <p:cNvSpPr/>
          <p:nvPr/>
        </p:nvSpPr>
        <p:spPr>
          <a:xfrm>
            <a:off x="8052500" y="3835854"/>
            <a:ext cx="457200" cy="457200"/>
          </a:xfrm>
          <a:prstGeom prst="rect">
            <a:avLst/>
          </a:prstGeom>
          <a:solidFill>
            <a:srgbClr val="156082">
              <a:alpha val="74902"/>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A</a:t>
            </a:r>
          </a:p>
        </p:txBody>
      </p:sp>
      <p:sp>
        <p:nvSpPr>
          <p:cNvPr id="26" name="Rectangle 25">
            <a:extLst>
              <a:ext uri="{FF2B5EF4-FFF2-40B4-BE49-F238E27FC236}">
                <a16:creationId xmlns:a16="http://schemas.microsoft.com/office/drawing/2014/main" id="{35706EDE-D47E-0E95-7D17-3805EC07D5BF}"/>
              </a:ext>
            </a:extLst>
          </p:cNvPr>
          <p:cNvSpPr/>
          <p:nvPr/>
        </p:nvSpPr>
        <p:spPr>
          <a:xfrm>
            <a:off x="8509700" y="3835854"/>
            <a:ext cx="457200" cy="457200"/>
          </a:xfrm>
          <a:prstGeom prst="rect">
            <a:avLst/>
          </a:prstGeom>
          <a:solidFill>
            <a:srgbClr val="156082">
              <a:alpha val="74902"/>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A</a:t>
            </a:r>
          </a:p>
        </p:txBody>
      </p:sp>
      <p:sp>
        <p:nvSpPr>
          <p:cNvPr id="27" name="Rectangle 26">
            <a:extLst>
              <a:ext uri="{FF2B5EF4-FFF2-40B4-BE49-F238E27FC236}">
                <a16:creationId xmlns:a16="http://schemas.microsoft.com/office/drawing/2014/main" id="{2839F05C-5110-AB64-48BF-E551336EA206}"/>
              </a:ext>
            </a:extLst>
          </p:cNvPr>
          <p:cNvSpPr/>
          <p:nvPr/>
        </p:nvSpPr>
        <p:spPr>
          <a:xfrm>
            <a:off x="8052500" y="4294286"/>
            <a:ext cx="457200" cy="457200"/>
          </a:xfrm>
          <a:prstGeom prst="rect">
            <a:avLst/>
          </a:prstGeom>
          <a:solidFill>
            <a:srgbClr val="FF0000">
              <a:alpha val="74902"/>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B</a:t>
            </a:r>
            <a:endParaRPr lang="en-US" dirty="0"/>
          </a:p>
        </p:txBody>
      </p:sp>
      <p:sp>
        <p:nvSpPr>
          <p:cNvPr id="28" name="Rectangle 27">
            <a:extLst>
              <a:ext uri="{FF2B5EF4-FFF2-40B4-BE49-F238E27FC236}">
                <a16:creationId xmlns:a16="http://schemas.microsoft.com/office/drawing/2014/main" id="{EAA1FAB3-316A-2391-A48B-567F7C1C38F7}"/>
              </a:ext>
            </a:extLst>
          </p:cNvPr>
          <p:cNvSpPr/>
          <p:nvPr/>
        </p:nvSpPr>
        <p:spPr>
          <a:xfrm>
            <a:off x="8509700" y="4294286"/>
            <a:ext cx="457200" cy="457200"/>
          </a:xfrm>
          <a:prstGeom prst="rect">
            <a:avLst/>
          </a:prstGeom>
          <a:solidFill>
            <a:srgbClr val="FF0000">
              <a:alpha val="74902"/>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B</a:t>
            </a:r>
            <a:endParaRPr lang="en-US" dirty="0"/>
          </a:p>
        </p:txBody>
      </p: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61964354-F5FC-1E27-7170-4D079B0EC16B}"/>
                  </a:ext>
                </a:extLst>
              </p:cNvPr>
              <p:cNvSpPr txBox="1"/>
              <p:nvPr/>
            </p:nvSpPr>
            <p:spPr>
              <a:xfrm>
                <a:off x="3062229" y="3956732"/>
                <a:ext cx="1694438" cy="369332"/>
              </a:xfrm>
              <a:prstGeom prst="rect">
                <a:avLst/>
              </a:prstGeom>
              <a:noFill/>
            </p:spPr>
            <p:txBody>
              <a:bodyPr wrap="none" rtlCol="0">
                <a:spAutoFit/>
              </a:bodyPr>
              <a:lstStyle/>
              <a:p>
                <a:r>
                  <a:rPr lang="en-US" dirty="0">
                    <a:latin typeface="+mj-lt"/>
                  </a:rPr>
                  <a:t>Temperature:</a:t>
                </a:r>
                <a:r>
                  <a:rPr lang="en-US" b="0" dirty="0"/>
                  <a:t> </a:t>
                </a:r>
                <a14:m>
                  <m:oMath xmlns:m="http://schemas.openxmlformats.org/officeDocument/2006/math">
                    <m:r>
                      <a:rPr lang="en-US" b="0" i="1" smtClean="0">
                        <a:latin typeface="Cambria Math" panose="02040503050406030204" pitchFamily="18" charset="0"/>
                      </a:rPr>
                      <m:t>𝜏</m:t>
                    </m:r>
                  </m:oMath>
                </a14:m>
                <a:endParaRPr lang="en-US" dirty="0"/>
              </a:p>
            </p:txBody>
          </p:sp>
        </mc:Choice>
        <mc:Fallback xmlns="">
          <p:sp>
            <p:nvSpPr>
              <p:cNvPr id="29" name="TextBox 28">
                <a:extLst>
                  <a:ext uri="{FF2B5EF4-FFF2-40B4-BE49-F238E27FC236}">
                    <a16:creationId xmlns:a16="http://schemas.microsoft.com/office/drawing/2014/main" id="{61964354-F5FC-1E27-7170-4D079B0EC16B}"/>
                  </a:ext>
                </a:extLst>
              </p:cNvPr>
              <p:cNvSpPr txBox="1">
                <a:spLocks noRot="1" noChangeAspect="1" noMove="1" noResize="1" noEditPoints="1" noAdjustHandles="1" noChangeArrowheads="1" noChangeShapeType="1" noTextEdit="1"/>
              </p:cNvSpPr>
              <p:nvPr/>
            </p:nvSpPr>
            <p:spPr>
              <a:xfrm>
                <a:off x="3062229" y="3956732"/>
                <a:ext cx="1694438" cy="369332"/>
              </a:xfrm>
              <a:prstGeom prst="rect">
                <a:avLst/>
              </a:prstGeom>
              <a:blipFill>
                <a:blip r:embed="rId2"/>
                <a:stretch>
                  <a:fillRect l="-2878" t="-8197" b="-24590"/>
                </a:stretch>
              </a:blipFill>
            </p:spPr>
            <p:txBody>
              <a:bodyPr/>
              <a:lstStyle/>
              <a:p>
                <a:r>
                  <a:rPr lang="en-US">
                    <a:noFill/>
                  </a:rPr>
                  <a:t> </a:t>
                </a:r>
              </a:p>
            </p:txBody>
          </p:sp>
        </mc:Fallback>
      </mc:AlternateContent>
    </p:spTree>
    <p:extLst>
      <p:ext uri="{BB962C8B-B14F-4D97-AF65-F5344CB8AC3E}">
        <p14:creationId xmlns:p14="http://schemas.microsoft.com/office/powerpoint/2010/main" val="7367091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D8F70F-73BE-AD35-47AC-832C5544CE0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E7C39E1-3D39-FC10-6FF3-ED5FF7289E83}"/>
              </a:ext>
            </a:extLst>
          </p:cNvPr>
          <p:cNvSpPr>
            <a:spLocks noGrp="1"/>
          </p:cNvSpPr>
          <p:nvPr>
            <p:ph type="title"/>
          </p:nvPr>
        </p:nvSpPr>
        <p:spPr/>
        <p:txBody>
          <a:bodyPr/>
          <a:lstStyle/>
          <a:p>
            <a:r>
              <a:rPr lang="en-US" dirty="0"/>
              <a:t>Seeded TA</a:t>
            </a:r>
          </a:p>
        </p:txBody>
      </p:sp>
      <p:sp>
        <p:nvSpPr>
          <p:cNvPr id="4" name="TextBox 3">
            <a:extLst>
              <a:ext uri="{FF2B5EF4-FFF2-40B4-BE49-F238E27FC236}">
                <a16:creationId xmlns:a16="http://schemas.microsoft.com/office/drawing/2014/main" id="{0B22460B-1CD0-D6E7-6BE0-92EA81275EF4}"/>
              </a:ext>
            </a:extLst>
          </p:cNvPr>
          <p:cNvSpPr txBox="1"/>
          <p:nvPr/>
        </p:nvSpPr>
        <p:spPr>
          <a:xfrm>
            <a:off x="838200" y="1690688"/>
            <a:ext cx="1103187" cy="523220"/>
          </a:xfrm>
          <a:prstGeom prst="rect">
            <a:avLst/>
          </a:prstGeom>
          <a:noFill/>
        </p:spPr>
        <p:txBody>
          <a:bodyPr wrap="none" rtlCol="0">
            <a:spAutoFit/>
          </a:bodyPr>
          <a:lstStyle/>
          <a:p>
            <a:r>
              <a:rPr lang="en-US" sz="2800" b="1" u="sng" dirty="0">
                <a:solidFill>
                  <a:schemeClr val="tx2"/>
                </a:solidFill>
                <a:latin typeface="+mj-lt"/>
              </a:rPr>
              <a:t>Tiles:</a:t>
            </a:r>
          </a:p>
        </p:txBody>
      </p:sp>
      <p:sp>
        <p:nvSpPr>
          <p:cNvPr id="5" name="Rectangle 4">
            <a:extLst>
              <a:ext uri="{FF2B5EF4-FFF2-40B4-BE49-F238E27FC236}">
                <a16:creationId xmlns:a16="http://schemas.microsoft.com/office/drawing/2014/main" id="{36E9B409-D66A-3DA1-F1E5-591870C97653}"/>
              </a:ext>
            </a:extLst>
          </p:cNvPr>
          <p:cNvSpPr/>
          <p:nvPr/>
        </p:nvSpPr>
        <p:spPr>
          <a:xfrm>
            <a:off x="1014984" y="2505456"/>
            <a:ext cx="914400" cy="914400"/>
          </a:xfrm>
          <a:prstGeom prst="rect">
            <a:avLst/>
          </a:prstGeom>
          <a:solidFill>
            <a:srgbClr val="156082">
              <a:alpha val="74902"/>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A</a:t>
            </a:r>
          </a:p>
        </p:txBody>
      </p:sp>
      <p:sp>
        <p:nvSpPr>
          <p:cNvPr id="6" name="Rectangle 5">
            <a:extLst>
              <a:ext uri="{FF2B5EF4-FFF2-40B4-BE49-F238E27FC236}">
                <a16:creationId xmlns:a16="http://schemas.microsoft.com/office/drawing/2014/main" id="{0FD5F5AA-8C32-98C4-B947-5CEB4D880413}"/>
              </a:ext>
            </a:extLst>
          </p:cNvPr>
          <p:cNvSpPr/>
          <p:nvPr/>
        </p:nvSpPr>
        <p:spPr>
          <a:xfrm>
            <a:off x="2209800" y="2505456"/>
            <a:ext cx="914400" cy="914400"/>
          </a:xfrm>
          <a:prstGeom prst="rect">
            <a:avLst/>
          </a:prstGeom>
          <a:solidFill>
            <a:srgbClr val="FF0000">
              <a:alpha val="74902"/>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B</a:t>
            </a:r>
            <a:endParaRPr lang="en-US" dirty="0"/>
          </a:p>
        </p:txBody>
      </p:sp>
      <p:sp>
        <p:nvSpPr>
          <p:cNvPr id="7" name="Rectangle 6">
            <a:extLst>
              <a:ext uri="{FF2B5EF4-FFF2-40B4-BE49-F238E27FC236}">
                <a16:creationId xmlns:a16="http://schemas.microsoft.com/office/drawing/2014/main" id="{A876150F-300E-2155-1948-4F1505AFE17F}"/>
              </a:ext>
            </a:extLst>
          </p:cNvPr>
          <p:cNvSpPr/>
          <p:nvPr/>
        </p:nvSpPr>
        <p:spPr>
          <a:xfrm>
            <a:off x="3404616" y="2505456"/>
            <a:ext cx="914400" cy="914400"/>
          </a:xfrm>
          <a:prstGeom prst="rect">
            <a:avLst/>
          </a:prstGeom>
          <a:solidFill>
            <a:srgbClr val="002060">
              <a:alpha val="74902"/>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C</a:t>
            </a:r>
            <a:endParaRPr lang="en-US" dirty="0"/>
          </a:p>
        </p:txBody>
      </p:sp>
      <p:sp>
        <p:nvSpPr>
          <p:cNvPr id="8" name="TextBox 7">
            <a:extLst>
              <a:ext uri="{FF2B5EF4-FFF2-40B4-BE49-F238E27FC236}">
                <a16:creationId xmlns:a16="http://schemas.microsoft.com/office/drawing/2014/main" id="{C0C37A82-478D-DF65-414B-30296E8017FF}"/>
              </a:ext>
            </a:extLst>
          </p:cNvPr>
          <p:cNvSpPr txBox="1"/>
          <p:nvPr/>
        </p:nvSpPr>
        <p:spPr>
          <a:xfrm>
            <a:off x="838199" y="3802844"/>
            <a:ext cx="1869999" cy="523220"/>
          </a:xfrm>
          <a:prstGeom prst="rect">
            <a:avLst/>
          </a:prstGeom>
          <a:noFill/>
        </p:spPr>
        <p:txBody>
          <a:bodyPr wrap="none" rtlCol="0">
            <a:spAutoFit/>
          </a:bodyPr>
          <a:lstStyle/>
          <a:p>
            <a:r>
              <a:rPr lang="en-US" sz="2800" b="1" u="sng" dirty="0">
                <a:solidFill>
                  <a:schemeClr val="tx2"/>
                </a:solidFill>
                <a:latin typeface="+mj-lt"/>
              </a:rPr>
              <a:t>Affinities:</a:t>
            </a:r>
          </a:p>
        </p:txBody>
      </p:sp>
      <p:sp>
        <p:nvSpPr>
          <p:cNvPr id="9" name="Rectangle 8">
            <a:extLst>
              <a:ext uri="{FF2B5EF4-FFF2-40B4-BE49-F238E27FC236}">
                <a16:creationId xmlns:a16="http://schemas.microsoft.com/office/drawing/2014/main" id="{3A3D754C-C059-330C-B9F9-9A2F78B32E9C}"/>
              </a:ext>
            </a:extLst>
          </p:cNvPr>
          <p:cNvSpPr/>
          <p:nvPr/>
        </p:nvSpPr>
        <p:spPr>
          <a:xfrm>
            <a:off x="1014984" y="4551592"/>
            <a:ext cx="914400" cy="914400"/>
          </a:xfrm>
          <a:prstGeom prst="rect">
            <a:avLst/>
          </a:prstGeom>
          <a:solidFill>
            <a:srgbClr val="156082">
              <a:alpha val="74902"/>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A</a:t>
            </a:r>
          </a:p>
        </p:txBody>
      </p:sp>
      <p:sp>
        <p:nvSpPr>
          <p:cNvPr id="10" name="Rectangle 9">
            <a:extLst>
              <a:ext uri="{FF2B5EF4-FFF2-40B4-BE49-F238E27FC236}">
                <a16:creationId xmlns:a16="http://schemas.microsoft.com/office/drawing/2014/main" id="{2E5C61A6-7707-3DE1-6FFD-0A48788495C9}"/>
              </a:ext>
            </a:extLst>
          </p:cNvPr>
          <p:cNvSpPr/>
          <p:nvPr/>
        </p:nvSpPr>
        <p:spPr>
          <a:xfrm>
            <a:off x="1929384" y="4551592"/>
            <a:ext cx="914400" cy="914400"/>
          </a:xfrm>
          <a:prstGeom prst="rect">
            <a:avLst/>
          </a:prstGeom>
          <a:solidFill>
            <a:srgbClr val="FF0000">
              <a:alpha val="74902"/>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B</a:t>
            </a:r>
            <a:endParaRPr lang="en-US" dirty="0"/>
          </a:p>
        </p:txBody>
      </p:sp>
      <p:sp>
        <p:nvSpPr>
          <p:cNvPr id="11" name="Rectangle 10">
            <a:extLst>
              <a:ext uri="{FF2B5EF4-FFF2-40B4-BE49-F238E27FC236}">
                <a16:creationId xmlns:a16="http://schemas.microsoft.com/office/drawing/2014/main" id="{4EA8F5DB-4812-FF27-FBED-14A2E87400F0}"/>
              </a:ext>
            </a:extLst>
          </p:cNvPr>
          <p:cNvSpPr/>
          <p:nvPr/>
        </p:nvSpPr>
        <p:spPr>
          <a:xfrm>
            <a:off x="3404616" y="4678547"/>
            <a:ext cx="914400" cy="914400"/>
          </a:xfrm>
          <a:prstGeom prst="rect">
            <a:avLst/>
          </a:prstGeom>
          <a:solidFill>
            <a:srgbClr val="FF0000">
              <a:alpha val="74902"/>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B</a:t>
            </a:r>
            <a:endParaRPr lang="en-US" dirty="0"/>
          </a:p>
        </p:txBody>
      </p:sp>
      <p:sp>
        <p:nvSpPr>
          <p:cNvPr id="12" name="Rectangle 11">
            <a:extLst>
              <a:ext uri="{FF2B5EF4-FFF2-40B4-BE49-F238E27FC236}">
                <a16:creationId xmlns:a16="http://schemas.microsoft.com/office/drawing/2014/main" id="{520336BD-535A-B02A-2B0C-C7ED10013C2B}"/>
              </a:ext>
            </a:extLst>
          </p:cNvPr>
          <p:cNvSpPr/>
          <p:nvPr/>
        </p:nvSpPr>
        <p:spPr>
          <a:xfrm>
            <a:off x="3404616" y="5594642"/>
            <a:ext cx="914400" cy="914400"/>
          </a:xfrm>
          <a:prstGeom prst="rect">
            <a:avLst/>
          </a:prstGeom>
          <a:solidFill>
            <a:srgbClr val="002060">
              <a:alpha val="74902"/>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C</a:t>
            </a:r>
            <a:endParaRPr lang="en-US" dirty="0"/>
          </a:p>
        </p:txBody>
      </p:sp>
      <p:sp>
        <p:nvSpPr>
          <p:cNvPr id="13" name="Rectangle 12">
            <a:extLst>
              <a:ext uri="{FF2B5EF4-FFF2-40B4-BE49-F238E27FC236}">
                <a16:creationId xmlns:a16="http://schemas.microsoft.com/office/drawing/2014/main" id="{DE7FAE68-B602-F5F7-8622-CAB6F857E78F}"/>
              </a:ext>
            </a:extLst>
          </p:cNvPr>
          <p:cNvSpPr/>
          <p:nvPr/>
        </p:nvSpPr>
        <p:spPr>
          <a:xfrm>
            <a:off x="5118603" y="2213907"/>
            <a:ext cx="6692397" cy="4278967"/>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792A09C6-B9AE-2A43-B8DE-A7726609D7AB}"/>
              </a:ext>
            </a:extLst>
          </p:cNvPr>
          <p:cNvSpPr txBox="1"/>
          <p:nvPr/>
        </p:nvSpPr>
        <p:spPr>
          <a:xfrm>
            <a:off x="7709786" y="1690687"/>
            <a:ext cx="1510029" cy="523220"/>
          </a:xfrm>
          <a:prstGeom prst="rect">
            <a:avLst/>
          </a:prstGeom>
          <a:noFill/>
        </p:spPr>
        <p:txBody>
          <a:bodyPr wrap="none" rtlCol="0">
            <a:spAutoFit/>
          </a:bodyPr>
          <a:lstStyle/>
          <a:p>
            <a:r>
              <a:rPr lang="en-US" sz="2800" b="1" u="sng" dirty="0">
                <a:solidFill>
                  <a:schemeClr val="tx2"/>
                </a:solidFill>
                <a:latin typeface="+mj-lt"/>
              </a:rPr>
              <a:t>System:</a:t>
            </a:r>
          </a:p>
        </p:txBody>
      </p:sp>
      <p:sp>
        <p:nvSpPr>
          <p:cNvPr id="15" name="Rectangle 14">
            <a:extLst>
              <a:ext uri="{FF2B5EF4-FFF2-40B4-BE49-F238E27FC236}">
                <a16:creationId xmlns:a16="http://schemas.microsoft.com/office/drawing/2014/main" id="{93049A43-9CBD-C30E-3DF1-38387D84D530}"/>
              </a:ext>
            </a:extLst>
          </p:cNvPr>
          <p:cNvSpPr/>
          <p:nvPr/>
        </p:nvSpPr>
        <p:spPr>
          <a:xfrm>
            <a:off x="5679435" y="2767584"/>
            <a:ext cx="457200" cy="457200"/>
          </a:xfrm>
          <a:prstGeom prst="rect">
            <a:avLst/>
          </a:prstGeom>
          <a:solidFill>
            <a:srgbClr val="156082">
              <a:alpha val="74902"/>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A</a:t>
            </a:r>
          </a:p>
        </p:txBody>
      </p:sp>
      <p:sp>
        <p:nvSpPr>
          <p:cNvPr id="16" name="Rectangle 15">
            <a:extLst>
              <a:ext uri="{FF2B5EF4-FFF2-40B4-BE49-F238E27FC236}">
                <a16:creationId xmlns:a16="http://schemas.microsoft.com/office/drawing/2014/main" id="{194E08FE-57DF-21BA-27D4-F848F840A72C}"/>
              </a:ext>
            </a:extLst>
          </p:cNvPr>
          <p:cNvSpPr/>
          <p:nvPr/>
        </p:nvSpPr>
        <p:spPr>
          <a:xfrm>
            <a:off x="7080710" y="2538984"/>
            <a:ext cx="457200" cy="457200"/>
          </a:xfrm>
          <a:prstGeom prst="rect">
            <a:avLst/>
          </a:prstGeom>
          <a:solidFill>
            <a:srgbClr val="FF0000">
              <a:alpha val="74902"/>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B</a:t>
            </a:r>
            <a:endParaRPr lang="en-US" dirty="0"/>
          </a:p>
        </p:txBody>
      </p:sp>
      <p:sp>
        <p:nvSpPr>
          <p:cNvPr id="17" name="Rectangle 16">
            <a:extLst>
              <a:ext uri="{FF2B5EF4-FFF2-40B4-BE49-F238E27FC236}">
                <a16:creationId xmlns:a16="http://schemas.microsoft.com/office/drawing/2014/main" id="{CDBAE9F1-34BF-7C7E-FA13-1CA2C8040106}"/>
              </a:ext>
            </a:extLst>
          </p:cNvPr>
          <p:cNvSpPr/>
          <p:nvPr/>
        </p:nvSpPr>
        <p:spPr>
          <a:xfrm>
            <a:off x="8052500" y="4746459"/>
            <a:ext cx="457200" cy="457200"/>
          </a:xfrm>
          <a:prstGeom prst="rect">
            <a:avLst/>
          </a:prstGeom>
          <a:solidFill>
            <a:srgbClr val="002060">
              <a:alpha val="74902"/>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C</a:t>
            </a:r>
            <a:endParaRPr lang="en-US" dirty="0"/>
          </a:p>
        </p:txBody>
      </p:sp>
      <p:sp>
        <p:nvSpPr>
          <p:cNvPr id="18" name="Rectangle 17">
            <a:extLst>
              <a:ext uri="{FF2B5EF4-FFF2-40B4-BE49-F238E27FC236}">
                <a16:creationId xmlns:a16="http://schemas.microsoft.com/office/drawing/2014/main" id="{71D775CE-0999-5065-F532-F20A548391DE}"/>
              </a:ext>
            </a:extLst>
          </p:cNvPr>
          <p:cNvSpPr/>
          <p:nvPr/>
        </p:nvSpPr>
        <p:spPr>
          <a:xfrm>
            <a:off x="10129515" y="2335286"/>
            <a:ext cx="457200" cy="457200"/>
          </a:xfrm>
          <a:prstGeom prst="rect">
            <a:avLst/>
          </a:prstGeom>
          <a:solidFill>
            <a:srgbClr val="156082">
              <a:alpha val="74902"/>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A</a:t>
            </a:r>
          </a:p>
        </p:txBody>
      </p:sp>
      <p:sp>
        <p:nvSpPr>
          <p:cNvPr id="19" name="Rectangle 18">
            <a:extLst>
              <a:ext uri="{FF2B5EF4-FFF2-40B4-BE49-F238E27FC236}">
                <a16:creationId xmlns:a16="http://schemas.microsoft.com/office/drawing/2014/main" id="{C00D808E-1FD2-7081-33C6-75645E980076}"/>
              </a:ext>
            </a:extLst>
          </p:cNvPr>
          <p:cNvSpPr/>
          <p:nvPr/>
        </p:nvSpPr>
        <p:spPr>
          <a:xfrm>
            <a:off x="8966900" y="4294286"/>
            <a:ext cx="457200" cy="457200"/>
          </a:xfrm>
          <a:prstGeom prst="rect">
            <a:avLst/>
          </a:prstGeom>
          <a:solidFill>
            <a:srgbClr val="156082">
              <a:alpha val="74902"/>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A</a:t>
            </a:r>
          </a:p>
        </p:txBody>
      </p:sp>
      <p:sp>
        <p:nvSpPr>
          <p:cNvPr id="20" name="Rectangle 19">
            <a:extLst>
              <a:ext uri="{FF2B5EF4-FFF2-40B4-BE49-F238E27FC236}">
                <a16:creationId xmlns:a16="http://schemas.microsoft.com/office/drawing/2014/main" id="{D952428F-F10D-0CBF-9796-391D0EEB958D}"/>
              </a:ext>
            </a:extLst>
          </p:cNvPr>
          <p:cNvSpPr/>
          <p:nvPr/>
        </p:nvSpPr>
        <p:spPr>
          <a:xfrm>
            <a:off x="8966900" y="3837086"/>
            <a:ext cx="457200" cy="457200"/>
          </a:xfrm>
          <a:prstGeom prst="rect">
            <a:avLst/>
          </a:prstGeom>
          <a:solidFill>
            <a:srgbClr val="FF0000">
              <a:alpha val="74902"/>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B</a:t>
            </a:r>
            <a:endParaRPr lang="en-US" dirty="0"/>
          </a:p>
        </p:txBody>
      </p:sp>
      <p:sp>
        <p:nvSpPr>
          <p:cNvPr id="21" name="Rectangle 20">
            <a:extLst>
              <a:ext uri="{FF2B5EF4-FFF2-40B4-BE49-F238E27FC236}">
                <a16:creationId xmlns:a16="http://schemas.microsoft.com/office/drawing/2014/main" id="{B46FB8FA-8498-550B-69A3-888648895628}"/>
              </a:ext>
            </a:extLst>
          </p:cNvPr>
          <p:cNvSpPr/>
          <p:nvPr/>
        </p:nvSpPr>
        <p:spPr>
          <a:xfrm>
            <a:off x="5804609" y="5557432"/>
            <a:ext cx="457200" cy="457200"/>
          </a:xfrm>
          <a:prstGeom prst="rect">
            <a:avLst/>
          </a:prstGeom>
          <a:solidFill>
            <a:srgbClr val="FF0000">
              <a:alpha val="74902"/>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B</a:t>
            </a:r>
            <a:endParaRPr lang="en-US" dirty="0"/>
          </a:p>
        </p:txBody>
      </p:sp>
      <p:sp>
        <p:nvSpPr>
          <p:cNvPr id="22" name="Rectangle 21">
            <a:extLst>
              <a:ext uri="{FF2B5EF4-FFF2-40B4-BE49-F238E27FC236}">
                <a16:creationId xmlns:a16="http://schemas.microsoft.com/office/drawing/2014/main" id="{14275190-DF72-88FD-210A-FDC6A1C26EA8}"/>
              </a:ext>
            </a:extLst>
          </p:cNvPr>
          <p:cNvSpPr/>
          <p:nvPr/>
        </p:nvSpPr>
        <p:spPr>
          <a:xfrm>
            <a:off x="8509700" y="4747691"/>
            <a:ext cx="457200" cy="457200"/>
          </a:xfrm>
          <a:prstGeom prst="rect">
            <a:avLst/>
          </a:prstGeom>
          <a:solidFill>
            <a:srgbClr val="002060">
              <a:alpha val="74902"/>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C</a:t>
            </a:r>
            <a:endParaRPr lang="en-US" dirty="0"/>
          </a:p>
        </p:txBody>
      </p:sp>
      <p:sp>
        <p:nvSpPr>
          <p:cNvPr id="23" name="Rectangle 22">
            <a:extLst>
              <a:ext uri="{FF2B5EF4-FFF2-40B4-BE49-F238E27FC236}">
                <a16:creationId xmlns:a16="http://schemas.microsoft.com/office/drawing/2014/main" id="{94BFC0EB-091D-F6CE-B8AF-2BDAC8FE9C5A}"/>
              </a:ext>
            </a:extLst>
          </p:cNvPr>
          <p:cNvSpPr/>
          <p:nvPr/>
        </p:nvSpPr>
        <p:spPr>
          <a:xfrm>
            <a:off x="1929384" y="5653776"/>
            <a:ext cx="914400" cy="914400"/>
          </a:xfrm>
          <a:prstGeom prst="rect">
            <a:avLst/>
          </a:prstGeom>
          <a:solidFill>
            <a:srgbClr val="156082">
              <a:alpha val="74902"/>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A</a:t>
            </a:r>
          </a:p>
        </p:txBody>
      </p:sp>
      <p:sp>
        <p:nvSpPr>
          <p:cNvPr id="24" name="Rectangle 23">
            <a:extLst>
              <a:ext uri="{FF2B5EF4-FFF2-40B4-BE49-F238E27FC236}">
                <a16:creationId xmlns:a16="http://schemas.microsoft.com/office/drawing/2014/main" id="{DF1D9569-13D6-C8B1-D9F7-FB54497D516B}"/>
              </a:ext>
            </a:extLst>
          </p:cNvPr>
          <p:cNvSpPr/>
          <p:nvPr/>
        </p:nvSpPr>
        <p:spPr>
          <a:xfrm>
            <a:off x="1014984" y="5653776"/>
            <a:ext cx="914400" cy="914400"/>
          </a:xfrm>
          <a:prstGeom prst="rect">
            <a:avLst/>
          </a:prstGeom>
          <a:solidFill>
            <a:srgbClr val="FF0000">
              <a:alpha val="74902"/>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B</a:t>
            </a:r>
            <a:endParaRPr lang="en-US" dirty="0"/>
          </a:p>
        </p:txBody>
      </p:sp>
      <p:sp>
        <p:nvSpPr>
          <p:cNvPr id="25" name="Rectangle 24">
            <a:extLst>
              <a:ext uri="{FF2B5EF4-FFF2-40B4-BE49-F238E27FC236}">
                <a16:creationId xmlns:a16="http://schemas.microsoft.com/office/drawing/2014/main" id="{9DFBAE1A-34F4-AB37-EAAA-BB651E0D58A9}"/>
              </a:ext>
            </a:extLst>
          </p:cNvPr>
          <p:cNvSpPr/>
          <p:nvPr/>
        </p:nvSpPr>
        <p:spPr>
          <a:xfrm>
            <a:off x="8052500" y="3835854"/>
            <a:ext cx="457200" cy="457200"/>
          </a:xfrm>
          <a:prstGeom prst="rect">
            <a:avLst/>
          </a:prstGeom>
          <a:solidFill>
            <a:srgbClr val="156082">
              <a:alpha val="74902"/>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A</a:t>
            </a:r>
          </a:p>
        </p:txBody>
      </p:sp>
      <p:sp>
        <p:nvSpPr>
          <p:cNvPr id="26" name="Rectangle 25">
            <a:extLst>
              <a:ext uri="{FF2B5EF4-FFF2-40B4-BE49-F238E27FC236}">
                <a16:creationId xmlns:a16="http://schemas.microsoft.com/office/drawing/2014/main" id="{A2BD818F-26AC-5150-84F5-BB28C0031685}"/>
              </a:ext>
            </a:extLst>
          </p:cNvPr>
          <p:cNvSpPr/>
          <p:nvPr/>
        </p:nvSpPr>
        <p:spPr>
          <a:xfrm>
            <a:off x="8509700" y="3835854"/>
            <a:ext cx="457200" cy="457200"/>
          </a:xfrm>
          <a:prstGeom prst="rect">
            <a:avLst/>
          </a:prstGeom>
          <a:solidFill>
            <a:srgbClr val="156082">
              <a:alpha val="74902"/>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A</a:t>
            </a:r>
          </a:p>
        </p:txBody>
      </p:sp>
      <p:sp>
        <p:nvSpPr>
          <p:cNvPr id="27" name="Rectangle 26">
            <a:extLst>
              <a:ext uri="{FF2B5EF4-FFF2-40B4-BE49-F238E27FC236}">
                <a16:creationId xmlns:a16="http://schemas.microsoft.com/office/drawing/2014/main" id="{90DD431C-A761-CF52-1E51-3FBADEC9039D}"/>
              </a:ext>
            </a:extLst>
          </p:cNvPr>
          <p:cNvSpPr/>
          <p:nvPr/>
        </p:nvSpPr>
        <p:spPr>
          <a:xfrm>
            <a:off x="8052500" y="4294286"/>
            <a:ext cx="457200" cy="457200"/>
          </a:xfrm>
          <a:prstGeom prst="rect">
            <a:avLst/>
          </a:prstGeom>
          <a:solidFill>
            <a:srgbClr val="FF0000">
              <a:alpha val="74902"/>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B</a:t>
            </a:r>
            <a:endParaRPr lang="en-US" dirty="0"/>
          </a:p>
        </p:txBody>
      </p:sp>
      <p:sp>
        <p:nvSpPr>
          <p:cNvPr id="28" name="Rectangle 27">
            <a:extLst>
              <a:ext uri="{FF2B5EF4-FFF2-40B4-BE49-F238E27FC236}">
                <a16:creationId xmlns:a16="http://schemas.microsoft.com/office/drawing/2014/main" id="{023C39B8-52F5-0851-B76E-0B9F37E69178}"/>
              </a:ext>
            </a:extLst>
          </p:cNvPr>
          <p:cNvSpPr/>
          <p:nvPr/>
        </p:nvSpPr>
        <p:spPr>
          <a:xfrm>
            <a:off x="8509700" y="4294286"/>
            <a:ext cx="457200" cy="457200"/>
          </a:xfrm>
          <a:prstGeom prst="rect">
            <a:avLst/>
          </a:prstGeom>
          <a:solidFill>
            <a:srgbClr val="FF0000">
              <a:alpha val="74902"/>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B</a:t>
            </a:r>
            <a:endParaRPr lang="en-US" dirty="0"/>
          </a:p>
        </p:txBody>
      </p: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F6A24105-8366-2C8F-A34C-3F47DC20F6D5}"/>
                  </a:ext>
                </a:extLst>
              </p:cNvPr>
              <p:cNvSpPr txBox="1"/>
              <p:nvPr/>
            </p:nvSpPr>
            <p:spPr>
              <a:xfrm>
                <a:off x="3062229" y="3956732"/>
                <a:ext cx="1694438" cy="369332"/>
              </a:xfrm>
              <a:prstGeom prst="rect">
                <a:avLst/>
              </a:prstGeom>
              <a:noFill/>
            </p:spPr>
            <p:txBody>
              <a:bodyPr wrap="none" rtlCol="0">
                <a:spAutoFit/>
              </a:bodyPr>
              <a:lstStyle/>
              <a:p>
                <a:r>
                  <a:rPr lang="en-US" dirty="0">
                    <a:latin typeface="+mj-lt"/>
                  </a:rPr>
                  <a:t>Temperature:</a:t>
                </a:r>
                <a:r>
                  <a:rPr lang="en-US" b="0" dirty="0"/>
                  <a:t> </a:t>
                </a:r>
                <a14:m>
                  <m:oMath xmlns:m="http://schemas.openxmlformats.org/officeDocument/2006/math">
                    <m:r>
                      <a:rPr lang="en-US" b="0" i="1" smtClean="0">
                        <a:latin typeface="Cambria Math" panose="02040503050406030204" pitchFamily="18" charset="0"/>
                      </a:rPr>
                      <m:t>𝜏</m:t>
                    </m:r>
                  </m:oMath>
                </a14:m>
                <a:endParaRPr lang="en-US" dirty="0"/>
              </a:p>
            </p:txBody>
          </p:sp>
        </mc:Choice>
        <mc:Fallback xmlns="">
          <p:sp>
            <p:nvSpPr>
              <p:cNvPr id="29" name="TextBox 28">
                <a:extLst>
                  <a:ext uri="{FF2B5EF4-FFF2-40B4-BE49-F238E27FC236}">
                    <a16:creationId xmlns:a16="http://schemas.microsoft.com/office/drawing/2014/main" id="{F6A24105-8366-2C8F-A34C-3F47DC20F6D5}"/>
                  </a:ext>
                </a:extLst>
              </p:cNvPr>
              <p:cNvSpPr txBox="1">
                <a:spLocks noRot="1" noChangeAspect="1" noMove="1" noResize="1" noEditPoints="1" noAdjustHandles="1" noChangeArrowheads="1" noChangeShapeType="1" noTextEdit="1"/>
              </p:cNvSpPr>
              <p:nvPr/>
            </p:nvSpPr>
            <p:spPr>
              <a:xfrm>
                <a:off x="3062229" y="3956732"/>
                <a:ext cx="1694438" cy="369332"/>
              </a:xfrm>
              <a:prstGeom prst="rect">
                <a:avLst/>
              </a:prstGeom>
              <a:blipFill>
                <a:blip r:embed="rId2"/>
                <a:stretch>
                  <a:fillRect l="-2878" t="-8197" b="-24590"/>
                </a:stretch>
              </a:blipFill>
            </p:spPr>
            <p:txBody>
              <a:bodyPr/>
              <a:lstStyle/>
              <a:p>
                <a:r>
                  <a:rPr lang="en-US">
                    <a:noFill/>
                  </a:rPr>
                  <a:t> </a:t>
                </a:r>
              </a:p>
            </p:txBody>
          </p:sp>
        </mc:Fallback>
      </mc:AlternateContent>
    </p:spTree>
    <p:extLst>
      <p:ext uri="{BB962C8B-B14F-4D97-AF65-F5344CB8AC3E}">
        <p14:creationId xmlns:p14="http://schemas.microsoft.com/office/powerpoint/2010/main" val="25717834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040BC0-B60A-DA7E-AD27-BC26A0DF595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19EBC92-0D15-82A2-BBF3-96608B902B93}"/>
              </a:ext>
            </a:extLst>
          </p:cNvPr>
          <p:cNvSpPr>
            <a:spLocks noGrp="1"/>
          </p:cNvSpPr>
          <p:nvPr>
            <p:ph type="title"/>
          </p:nvPr>
        </p:nvSpPr>
        <p:spPr/>
        <p:txBody>
          <a:bodyPr/>
          <a:lstStyle/>
          <a:p>
            <a:r>
              <a:rPr lang="en-US" dirty="0"/>
              <a:t>Seeded TA</a:t>
            </a:r>
          </a:p>
        </p:txBody>
      </p:sp>
      <p:sp>
        <p:nvSpPr>
          <p:cNvPr id="4" name="TextBox 3">
            <a:extLst>
              <a:ext uri="{FF2B5EF4-FFF2-40B4-BE49-F238E27FC236}">
                <a16:creationId xmlns:a16="http://schemas.microsoft.com/office/drawing/2014/main" id="{3A616A6E-0636-EDF8-B4BE-42E6726110DA}"/>
              </a:ext>
            </a:extLst>
          </p:cNvPr>
          <p:cNvSpPr txBox="1"/>
          <p:nvPr/>
        </p:nvSpPr>
        <p:spPr>
          <a:xfrm>
            <a:off x="838200" y="1690688"/>
            <a:ext cx="1103187" cy="523220"/>
          </a:xfrm>
          <a:prstGeom prst="rect">
            <a:avLst/>
          </a:prstGeom>
          <a:noFill/>
        </p:spPr>
        <p:txBody>
          <a:bodyPr wrap="none" rtlCol="0">
            <a:spAutoFit/>
          </a:bodyPr>
          <a:lstStyle/>
          <a:p>
            <a:r>
              <a:rPr lang="en-US" sz="2800" b="1" u="sng" dirty="0">
                <a:solidFill>
                  <a:schemeClr val="tx2"/>
                </a:solidFill>
                <a:latin typeface="+mj-lt"/>
              </a:rPr>
              <a:t>Tiles:</a:t>
            </a:r>
          </a:p>
        </p:txBody>
      </p:sp>
      <p:sp>
        <p:nvSpPr>
          <p:cNvPr id="5" name="Rectangle 4">
            <a:extLst>
              <a:ext uri="{FF2B5EF4-FFF2-40B4-BE49-F238E27FC236}">
                <a16:creationId xmlns:a16="http://schemas.microsoft.com/office/drawing/2014/main" id="{DAF5A69B-B003-7CA9-C179-2115384E2256}"/>
              </a:ext>
            </a:extLst>
          </p:cNvPr>
          <p:cNvSpPr/>
          <p:nvPr/>
        </p:nvSpPr>
        <p:spPr>
          <a:xfrm>
            <a:off x="1014984" y="2505456"/>
            <a:ext cx="914400" cy="914400"/>
          </a:xfrm>
          <a:prstGeom prst="rect">
            <a:avLst/>
          </a:prstGeom>
          <a:solidFill>
            <a:srgbClr val="156082">
              <a:alpha val="74902"/>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A</a:t>
            </a:r>
          </a:p>
        </p:txBody>
      </p:sp>
      <p:sp>
        <p:nvSpPr>
          <p:cNvPr id="6" name="Rectangle 5">
            <a:extLst>
              <a:ext uri="{FF2B5EF4-FFF2-40B4-BE49-F238E27FC236}">
                <a16:creationId xmlns:a16="http://schemas.microsoft.com/office/drawing/2014/main" id="{9DAC1B5D-CA45-A8DE-F055-47BA46C901C4}"/>
              </a:ext>
            </a:extLst>
          </p:cNvPr>
          <p:cNvSpPr/>
          <p:nvPr/>
        </p:nvSpPr>
        <p:spPr>
          <a:xfrm>
            <a:off x="2209800" y="2505456"/>
            <a:ext cx="914400" cy="914400"/>
          </a:xfrm>
          <a:prstGeom prst="rect">
            <a:avLst/>
          </a:prstGeom>
          <a:solidFill>
            <a:srgbClr val="FF0000">
              <a:alpha val="74902"/>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B</a:t>
            </a:r>
            <a:endParaRPr lang="en-US" dirty="0"/>
          </a:p>
        </p:txBody>
      </p:sp>
      <p:sp>
        <p:nvSpPr>
          <p:cNvPr id="7" name="Rectangle 6">
            <a:extLst>
              <a:ext uri="{FF2B5EF4-FFF2-40B4-BE49-F238E27FC236}">
                <a16:creationId xmlns:a16="http://schemas.microsoft.com/office/drawing/2014/main" id="{53B50A7C-F081-E294-94B6-D2E905BEB3DC}"/>
              </a:ext>
            </a:extLst>
          </p:cNvPr>
          <p:cNvSpPr/>
          <p:nvPr/>
        </p:nvSpPr>
        <p:spPr>
          <a:xfrm>
            <a:off x="3404616" y="2505456"/>
            <a:ext cx="914400" cy="914400"/>
          </a:xfrm>
          <a:prstGeom prst="rect">
            <a:avLst/>
          </a:prstGeom>
          <a:solidFill>
            <a:srgbClr val="002060">
              <a:alpha val="74902"/>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C</a:t>
            </a:r>
            <a:endParaRPr lang="en-US" dirty="0"/>
          </a:p>
        </p:txBody>
      </p:sp>
      <p:sp>
        <p:nvSpPr>
          <p:cNvPr id="8" name="TextBox 7">
            <a:extLst>
              <a:ext uri="{FF2B5EF4-FFF2-40B4-BE49-F238E27FC236}">
                <a16:creationId xmlns:a16="http://schemas.microsoft.com/office/drawing/2014/main" id="{40C1D7A2-53E4-B597-03AE-A728B862E394}"/>
              </a:ext>
            </a:extLst>
          </p:cNvPr>
          <p:cNvSpPr txBox="1"/>
          <p:nvPr/>
        </p:nvSpPr>
        <p:spPr>
          <a:xfrm>
            <a:off x="838199" y="3802844"/>
            <a:ext cx="1869999" cy="523220"/>
          </a:xfrm>
          <a:prstGeom prst="rect">
            <a:avLst/>
          </a:prstGeom>
          <a:noFill/>
        </p:spPr>
        <p:txBody>
          <a:bodyPr wrap="none" rtlCol="0">
            <a:spAutoFit/>
          </a:bodyPr>
          <a:lstStyle/>
          <a:p>
            <a:r>
              <a:rPr lang="en-US" sz="2800" b="1" u="sng" dirty="0">
                <a:solidFill>
                  <a:schemeClr val="tx2"/>
                </a:solidFill>
                <a:latin typeface="+mj-lt"/>
              </a:rPr>
              <a:t>Affinities:</a:t>
            </a:r>
          </a:p>
        </p:txBody>
      </p:sp>
      <p:sp>
        <p:nvSpPr>
          <p:cNvPr id="9" name="Rectangle 8">
            <a:extLst>
              <a:ext uri="{FF2B5EF4-FFF2-40B4-BE49-F238E27FC236}">
                <a16:creationId xmlns:a16="http://schemas.microsoft.com/office/drawing/2014/main" id="{3D38DB01-18E9-3529-7A48-AE3E9A100DB5}"/>
              </a:ext>
            </a:extLst>
          </p:cNvPr>
          <p:cNvSpPr/>
          <p:nvPr/>
        </p:nvSpPr>
        <p:spPr>
          <a:xfrm>
            <a:off x="1014984" y="4551592"/>
            <a:ext cx="914400" cy="914400"/>
          </a:xfrm>
          <a:prstGeom prst="rect">
            <a:avLst/>
          </a:prstGeom>
          <a:solidFill>
            <a:srgbClr val="156082">
              <a:alpha val="74902"/>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A</a:t>
            </a:r>
          </a:p>
        </p:txBody>
      </p:sp>
      <p:sp>
        <p:nvSpPr>
          <p:cNvPr id="10" name="Rectangle 9">
            <a:extLst>
              <a:ext uri="{FF2B5EF4-FFF2-40B4-BE49-F238E27FC236}">
                <a16:creationId xmlns:a16="http://schemas.microsoft.com/office/drawing/2014/main" id="{32BA5E7E-870E-AC59-CD3D-D2A6ED07724A}"/>
              </a:ext>
            </a:extLst>
          </p:cNvPr>
          <p:cNvSpPr/>
          <p:nvPr/>
        </p:nvSpPr>
        <p:spPr>
          <a:xfrm>
            <a:off x="1929384" y="4551592"/>
            <a:ext cx="914400" cy="914400"/>
          </a:xfrm>
          <a:prstGeom prst="rect">
            <a:avLst/>
          </a:prstGeom>
          <a:solidFill>
            <a:srgbClr val="FF0000">
              <a:alpha val="74902"/>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B</a:t>
            </a:r>
            <a:endParaRPr lang="en-US" dirty="0"/>
          </a:p>
        </p:txBody>
      </p:sp>
      <p:sp>
        <p:nvSpPr>
          <p:cNvPr id="11" name="Rectangle 10">
            <a:extLst>
              <a:ext uri="{FF2B5EF4-FFF2-40B4-BE49-F238E27FC236}">
                <a16:creationId xmlns:a16="http://schemas.microsoft.com/office/drawing/2014/main" id="{0CC0AC44-E849-2739-90F1-6DAB32A26AC7}"/>
              </a:ext>
            </a:extLst>
          </p:cNvPr>
          <p:cNvSpPr/>
          <p:nvPr/>
        </p:nvSpPr>
        <p:spPr>
          <a:xfrm>
            <a:off x="3404616" y="4678547"/>
            <a:ext cx="914400" cy="914400"/>
          </a:xfrm>
          <a:prstGeom prst="rect">
            <a:avLst/>
          </a:prstGeom>
          <a:solidFill>
            <a:srgbClr val="FF0000">
              <a:alpha val="74902"/>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B</a:t>
            </a:r>
            <a:endParaRPr lang="en-US" dirty="0"/>
          </a:p>
        </p:txBody>
      </p:sp>
      <p:sp>
        <p:nvSpPr>
          <p:cNvPr id="12" name="Rectangle 11">
            <a:extLst>
              <a:ext uri="{FF2B5EF4-FFF2-40B4-BE49-F238E27FC236}">
                <a16:creationId xmlns:a16="http://schemas.microsoft.com/office/drawing/2014/main" id="{2D601773-2EF6-398D-E33F-3323C6676DAA}"/>
              </a:ext>
            </a:extLst>
          </p:cNvPr>
          <p:cNvSpPr/>
          <p:nvPr/>
        </p:nvSpPr>
        <p:spPr>
          <a:xfrm>
            <a:off x="3404616" y="5594642"/>
            <a:ext cx="914400" cy="914400"/>
          </a:xfrm>
          <a:prstGeom prst="rect">
            <a:avLst/>
          </a:prstGeom>
          <a:solidFill>
            <a:srgbClr val="002060">
              <a:alpha val="74902"/>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C</a:t>
            </a:r>
            <a:endParaRPr lang="en-US" dirty="0"/>
          </a:p>
        </p:txBody>
      </p:sp>
      <p:sp>
        <p:nvSpPr>
          <p:cNvPr id="13" name="Rectangle 12">
            <a:extLst>
              <a:ext uri="{FF2B5EF4-FFF2-40B4-BE49-F238E27FC236}">
                <a16:creationId xmlns:a16="http://schemas.microsoft.com/office/drawing/2014/main" id="{D021A535-C0F6-AAAC-84CF-22443F8C2737}"/>
              </a:ext>
            </a:extLst>
          </p:cNvPr>
          <p:cNvSpPr/>
          <p:nvPr/>
        </p:nvSpPr>
        <p:spPr>
          <a:xfrm>
            <a:off x="5118603" y="2213907"/>
            <a:ext cx="6692397" cy="4278967"/>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7A2E94FF-7740-1B67-C571-2047CB69BDA7}"/>
              </a:ext>
            </a:extLst>
          </p:cNvPr>
          <p:cNvSpPr txBox="1"/>
          <p:nvPr/>
        </p:nvSpPr>
        <p:spPr>
          <a:xfrm>
            <a:off x="7709786" y="1690687"/>
            <a:ext cx="1510029" cy="523220"/>
          </a:xfrm>
          <a:prstGeom prst="rect">
            <a:avLst/>
          </a:prstGeom>
          <a:noFill/>
        </p:spPr>
        <p:txBody>
          <a:bodyPr wrap="none" rtlCol="0">
            <a:spAutoFit/>
          </a:bodyPr>
          <a:lstStyle/>
          <a:p>
            <a:r>
              <a:rPr lang="en-US" sz="2800" b="1" u="sng" dirty="0">
                <a:solidFill>
                  <a:schemeClr val="tx2"/>
                </a:solidFill>
                <a:latin typeface="+mj-lt"/>
              </a:rPr>
              <a:t>System:</a:t>
            </a:r>
          </a:p>
        </p:txBody>
      </p:sp>
      <p:sp>
        <p:nvSpPr>
          <p:cNvPr id="15" name="Rectangle 14">
            <a:extLst>
              <a:ext uri="{FF2B5EF4-FFF2-40B4-BE49-F238E27FC236}">
                <a16:creationId xmlns:a16="http://schemas.microsoft.com/office/drawing/2014/main" id="{AB7653B7-E5D3-264F-6AC1-772F59EA1429}"/>
              </a:ext>
            </a:extLst>
          </p:cNvPr>
          <p:cNvSpPr/>
          <p:nvPr/>
        </p:nvSpPr>
        <p:spPr>
          <a:xfrm>
            <a:off x="5679435" y="2767584"/>
            <a:ext cx="457200" cy="457200"/>
          </a:xfrm>
          <a:prstGeom prst="rect">
            <a:avLst/>
          </a:prstGeom>
          <a:solidFill>
            <a:srgbClr val="156082">
              <a:alpha val="74902"/>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A</a:t>
            </a:r>
          </a:p>
        </p:txBody>
      </p:sp>
      <p:sp>
        <p:nvSpPr>
          <p:cNvPr id="16" name="Rectangle 15">
            <a:extLst>
              <a:ext uri="{FF2B5EF4-FFF2-40B4-BE49-F238E27FC236}">
                <a16:creationId xmlns:a16="http://schemas.microsoft.com/office/drawing/2014/main" id="{0D2ACC2F-91A7-0F54-E30C-29C2D6F5932A}"/>
              </a:ext>
            </a:extLst>
          </p:cNvPr>
          <p:cNvSpPr/>
          <p:nvPr/>
        </p:nvSpPr>
        <p:spPr>
          <a:xfrm>
            <a:off x="7080710" y="2538984"/>
            <a:ext cx="457200" cy="457200"/>
          </a:xfrm>
          <a:prstGeom prst="rect">
            <a:avLst/>
          </a:prstGeom>
          <a:solidFill>
            <a:srgbClr val="FF0000">
              <a:alpha val="74902"/>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B</a:t>
            </a:r>
            <a:endParaRPr lang="en-US" dirty="0"/>
          </a:p>
        </p:txBody>
      </p:sp>
      <p:sp>
        <p:nvSpPr>
          <p:cNvPr id="17" name="Rectangle 16">
            <a:extLst>
              <a:ext uri="{FF2B5EF4-FFF2-40B4-BE49-F238E27FC236}">
                <a16:creationId xmlns:a16="http://schemas.microsoft.com/office/drawing/2014/main" id="{AE031BD4-F211-0091-EF39-0663CCEE2C48}"/>
              </a:ext>
            </a:extLst>
          </p:cNvPr>
          <p:cNvSpPr/>
          <p:nvPr/>
        </p:nvSpPr>
        <p:spPr>
          <a:xfrm>
            <a:off x="8052500" y="4746459"/>
            <a:ext cx="457200" cy="457200"/>
          </a:xfrm>
          <a:prstGeom prst="rect">
            <a:avLst/>
          </a:prstGeom>
          <a:solidFill>
            <a:srgbClr val="002060">
              <a:alpha val="74902"/>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C</a:t>
            </a:r>
            <a:endParaRPr lang="en-US" dirty="0"/>
          </a:p>
        </p:txBody>
      </p:sp>
      <p:sp>
        <p:nvSpPr>
          <p:cNvPr id="19" name="Rectangle 18">
            <a:extLst>
              <a:ext uri="{FF2B5EF4-FFF2-40B4-BE49-F238E27FC236}">
                <a16:creationId xmlns:a16="http://schemas.microsoft.com/office/drawing/2014/main" id="{65F96E4C-45F4-8E2F-D852-190CBBC78BFA}"/>
              </a:ext>
            </a:extLst>
          </p:cNvPr>
          <p:cNvSpPr/>
          <p:nvPr/>
        </p:nvSpPr>
        <p:spPr>
          <a:xfrm>
            <a:off x="8966900" y="4294286"/>
            <a:ext cx="457200" cy="457200"/>
          </a:xfrm>
          <a:prstGeom prst="rect">
            <a:avLst/>
          </a:prstGeom>
          <a:solidFill>
            <a:srgbClr val="156082">
              <a:alpha val="74902"/>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A</a:t>
            </a:r>
          </a:p>
        </p:txBody>
      </p:sp>
      <p:sp>
        <p:nvSpPr>
          <p:cNvPr id="20" name="Rectangle 19">
            <a:extLst>
              <a:ext uri="{FF2B5EF4-FFF2-40B4-BE49-F238E27FC236}">
                <a16:creationId xmlns:a16="http://schemas.microsoft.com/office/drawing/2014/main" id="{846FB925-AED4-04DF-BF04-1268024BA777}"/>
              </a:ext>
            </a:extLst>
          </p:cNvPr>
          <p:cNvSpPr/>
          <p:nvPr/>
        </p:nvSpPr>
        <p:spPr>
          <a:xfrm>
            <a:off x="8966900" y="3837086"/>
            <a:ext cx="457200" cy="457200"/>
          </a:xfrm>
          <a:prstGeom prst="rect">
            <a:avLst/>
          </a:prstGeom>
          <a:solidFill>
            <a:srgbClr val="FF0000">
              <a:alpha val="74902"/>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B</a:t>
            </a:r>
            <a:endParaRPr lang="en-US" dirty="0"/>
          </a:p>
        </p:txBody>
      </p:sp>
      <p:sp>
        <p:nvSpPr>
          <p:cNvPr id="21" name="Rectangle 20">
            <a:extLst>
              <a:ext uri="{FF2B5EF4-FFF2-40B4-BE49-F238E27FC236}">
                <a16:creationId xmlns:a16="http://schemas.microsoft.com/office/drawing/2014/main" id="{3BD8621E-8410-7521-6511-90D5EB4A5452}"/>
              </a:ext>
            </a:extLst>
          </p:cNvPr>
          <p:cNvSpPr/>
          <p:nvPr/>
        </p:nvSpPr>
        <p:spPr>
          <a:xfrm>
            <a:off x="5804609" y="5557432"/>
            <a:ext cx="457200" cy="457200"/>
          </a:xfrm>
          <a:prstGeom prst="rect">
            <a:avLst/>
          </a:prstGeom>
          <a:solidFill>
            <a:srgbClr val="FF0000">
              <a:alpha val="74902"/>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B</a:t>
            </a:r>
            <a:endParaRPr lang="en-US" dirty="0"/>
          </a:p>
        </p:txBody>
      </p:sp>
      <p:sp>
        <p:nvSpPr>
          <p:cNvPr id="22" name="Rectangle 21">
            <a:extLst>
              <a:ext uri="{FF2B5EF4-FFF2-40B4-BE49-F238E27FC236}">
                <a16:creationId xmlns:a16="http://schemas.microsoft.com/office/drawing/2014/main" id="{B6602732-3F69-70FA-929C-526EC72C7167}"/>
              </a:ext>
            </a:extLst>
          </p:cNvPr>
          <p:cNvSpPr/>
          <p:nvPr/>
        </p:nvSpPr>
        <p:spPr>
          <a:xfrm>
            <a:off x="8509700" y="4747691"/>
            <a:ext cx="457200" cy="457200"/>
          </a:xfrm>
          <a:prstGeom prst="rect">
            <a:avLst/>
          </a:prstGeom>
          <a:solidFill>
            <a:srgbClr val="002060">
              <a:alpha val="74902"/>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C</a:t>
            </a:r>
            <a:endParaRPr lang="en-US" dirty="0"/>
          </a:p>
        </p:txBody>
      </p:sp>
      <p:sp>
        <p:nvSpPr>
          <p:cNvPr id="23" name="Rectangle 22">
            <a:extLst>
              <a:ext uri="{FF2B5EF4-FFF2-40B4-BE49-F238E27FC236}">
                <a16:creationId xmlns:a16="http://schemas.microsoft.com/office/drawing/2014/main" id="{A4F7121A-C1F1-57E7-0946-FD1AD1629353}"/>
              </a:ext>
            </a:extLst>
          </p:cNvPr>
          <p:cNvSpPr/>
          <p:nvPr/>
        </p:nvSpPr>
        <p:spPr>
          <a:xfrm>
            <a:off x="1929384" y="5653776"/>
            <a:ext cx="914400" cy="914400"/>
          </a:xfrm>
          <a:prstGeom prst="rect">
            <a:avLst/>
          </a:prstGeom>
          <a:solidFill>
            <a:srgbClr val="156082">
              <a:alpha val="74902"/>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A</a:t>
            </a:r>
          </a:p>
        </p:txBody>
      </p:sp>
      <p:sp>
        <p:nvSpPr>
          <p:cNvPr id="24" name="Rectangle 23">
            <a:extLst>
              <a:ext uri="{FF2B5EF4-FFF2-40B4-BE49-F238E27FC236}">
                <a16:creationId xmlns:a16="http://schemas.microsoft.com/office/drawing/2014/main" id="{5DD8AC21-F688-FD2E-5CF4-58FF0061DAEC}"/>
              </a:ext>
            </a:extLst>
          </p:cNvPr>
          <p:cNvSpPr/>
          <p:nvPr/>
        </p:nvSpPr>
        <p:spPr>
          <a:xfrm>
            <a:off x="1014984" y="5653776"/>
            <a:ext cx="914400" cy="914400"/>
          </a:xfrm>
          <a:prstGeom prst="rect">
            <a:avLst/>
          </a:prstGeom>
          <a:solidFill>
            <a:srgbClr val="FF0000">
              <a:alpha val="74902"/>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B</a:t>
            </a:r>
            <a:endParaRPr lang="en-US" dirty="0"/>
          </a:p>
        </p:txBody>
      </p:sp>
      <p:sp>
        <p:nvSpPr>
          <p:cNvPr id="25" name="Rectangle 24">
            <a:extLst>
              <a:ext uri="{FF2B5EF4-FFF2-40B4-BE49-F238E27FC236}">
                <a16:creationId xmlns:a16="http://schemas.microsoft.com/office/drawing/2014/main" id="{052C26DB-297C-BB92-8998-AA52702E30C0}"/>
              </a:ext>
            </a:extLst>
          </p:cNvPr>
          <p:cNvSpPr/>
          <p:nvPr/>
        </p:nvSpPr>
        <p:spPr>
          <a:xfrm>
            <a:off x="8052500" y="3835854"/>
            <a:ext cx="457200" cy="457200"/>
          </a:xfrm>
          <a:prstGeom prst="rect">
            <a:avLst/>
          </a:prstGeom>
          <a:solidFill>
            <a:srgbClr val="156082">
              <a:alpha val="74902"/>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A</a:t>
            </a:r>
          </a:p>
        </p:txBody>
      </p:sp>
      <p:sp>
        <p:nvSpPr>
          <p:cNvPr id="26" name="Rectangle 25">
            <a:extLst>
              <a:ext uri="{FF2B5EF4-FFF2-40B4-BE49-F238E27FC236}">
                <a16:creationId xmlns:a16="http://schemas.microsoft.com/office/drawing/2014/main" id="{93C42AB0-4CF8-0B55-6F9E-AB2BB34EADF3}"/>
              </a:ext>
            </a:extLst>
          </p:cNvPr>
          <p:cNvSpPr/>
          <p:nvPr/>
        </p:nvSpPr>
        <p:spPr>
          <a:xfrm>
            <a:off x="8509700" y="3835854"/>
            <a:ext cx="457200" cy="457200"/>
          </a:xfrm>
          <a:prstGeom prst="rect">
            <a:avLst/>
          </a:prstGeom>
          <a:solidFill>
            <a:srgbClr val="156082">
              <a:alpha val="74902"/>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A</a:t>
            </a:r>
          </a:p>
        </p:txBody>
      </p:sp>
      <p:sp>
        <p:nvSpPr>
          <p:cNvPr id="27" name="Rectangle 26">
            <a:extLst>
              <a:ext uri="{FF2B5EF4-FFF2-40B4-BE49-F238E27FC236}">
                <a16:creationId xmlns:a16="http://schemas.microsoft.com/office/drawing/2014/main" id="{DA146AB6-E891-B817-1E8E-AAE965CC860B}"/>
              </a:ext>
            </a:extLst>
          </p:cNvPr>
          <p:cNvSpPr/>
          <p:nvPr/>
        </p:nvSpPr>
        <p:spPr>
          <a:xfrm>
            <a:off x="8052500" y="4294286"/>
            <a:ext cx="457200" cy="457200"/>
          </a:xfrm>
          <a:prstGeom prst="rect">
            <a:avLst/>
          </a:prstGeom>
          <a:solidFill>
            <a:srgbClr val="FF0000">
              <a:alpha val="74902"/>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B</a:t>
            </a:r>
            <a:endParaRPr lang="en-US" dirty="0"/>
          </a:p>
        </p:txBody>
      </p:sp>
      <p:sp>
        <p:nvSpPr>
          <p:cNvPr id="28" name="Rectangle 27">
            <a:extLst>
              <a:ext uri="{FF2B5EF4-FFF2-40B4-BE49-F238E27FC236}">
                <a16:creationId xmlns:a16="http://schemas.microsoft.com/office/drawing/2014/main" id="{B4E34790-66AA-20EF-F0F3-4678732AF0F0}"/>
              </a:ext>
            </a:extLst>
          </p:cNvPr>
          <p:cNvSpPr/>
          <p:nvPr/>
        </p:nvSpPr>
        <p:spPr>
          <a:xfrm>
            <a:off x="8509700" y="4294286"/>
            <a:ext cx="457200" cy="457200"/>
          </a:xfrm>
          <a:prstGeom prst="rect">
            <a:avLst/>
          </a:prstGeom>
          <a:solidFill>
            <a:srgbClr val="FF0000">
              <a:alpha val="74902"/>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B</a:t>
            </a:r>
            <a:endParaRPr lang="en-US" dirty="0"/>
          </a:p>
        </p:txBody>
      </p: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A8D05649-8AD0-86BE-1472-D188B016F9C2}"/>
                  </a:ext>
                </a:extLst>
              </p:cNvPr>
              <p:cNvSpPr txBox="1"/>
              <p:nvPr/>
            </p:nvSpPr>
            <p:spPr>
              <a:xfrm>
                <a:off x="3062229" y="3956732"/>
                <a:ext cx="1694438" cy="369332"/>
              </a:xfrm>
              <a:prstGeom prst="rect">
                <a:avLst/>
              </a:prstGeom>
              <a:noFill/>
            </p:spPr>
            <p:txBody>
              <a:bodyPr wrap="none" rtlCol="0">
                <a:spAutoFit/>
              </a:bodyPr>
              <a:lstStyle/>
              <a:p>
                <a:r>
                  <a:rPr lang="en-US" dirty="0">
                    <a:latin typeface="+mj-lt"/>
                  </a:rPr>
                  <a:t>Temperature:</a:t>
                </a:r>
                <a:r>
                  <a:rPr lang="en-US" b="0" dirty="0"/>
                  <a:t> </a:t>
                </a:r>
                <a14:m>
                  <m:oMath xmlns:m="http://schemas.openxmlformats.org/officeDocument/2006/math">
                    <m:r>
                      <a:rPr lang="en-US" b="0" i="1" smtClean="0">
                        <a:latin typeface="Cambria Math" panose="02040503050406030204" pitchFamily="18" charset="0"/>
                      </a:rPr>
                      <m:t>𝜏</m:t>
                    </m:r>
                  </m:oMath>
                </a14:m>
                <a:endParaRPr lang="en-US" dirty="0"/>
              </a:p>
            </p:txBody>
          </p:sp>
        </mc:Choice>
        <mc:Fallback xmlns="">
          <p:sp>
            <p:nvSpPr>
              <p:cNvPr id="29" name="TextBox 28">
                <a:extLst>
                  <a:ext uri="{FF2B5EF4-FFF2-40B4-BE49-F238E27FC236}">
                    <a16:creationId xmlns:a16="http://schemas.microsoft.com/office/drawing/2014/main" id="{A8D05649-8AD0-86BE-1472-D188B016F9C2}"/>
                  </a:ext>
                </a:extLst>
              </p:cNvPr>
              <p:cNvSpPr txBox="1">
                <a:spLocks noRot="1" noChangeAspect="1" noMove="1" noResize="1" noEditPoints="1" noAdjustHandles="1" noChangeArrowheads="1" noChangeShapeType="1" noTextEdit="1"/>
              </p:cNvSpPr>
              <p:nvPr/>
            </p:nvSpPr>
            <p:spPr>
              <a:xfrm>
                <a:off x="3062229" y="3956732"/>
                <a:ext cx="1694438" cy="369332"/>
              </a:xfrm>
              <a:prstGeom prst="rect">
                <a:avLst/>
              </a:prstGeom>
              <a:blipFill>
                <a:blip r:embed="rId2"/>
                <a:stretch>
                  <a:fillRect l="-2878" t="-8197" b="-24590"/>
                </a:stretch>
              </a:blipFill>
            </p:spPr>
            <p:txBody>
              <a:bodyPr/>
              <a:lstStyle/>
              <a:p>
                <a:r>
                  <a:rPr lang="en-US">
                    <a:noFill/>
                  </a:rPr>
                  <a:t> </a:t>
                </a:r>
              </a:p>
            </p:txBody>
          </p:sp>
        </mc:Fallback>
      </mc:AlternateContent>
      <p:sp>
        <p:nvSpPr>
          <p:cNvPr id="30" name="Rectangle 29">
            <a:extLst>
              <a:ext uri="{FF2B5EF4-FFF2-40B4-BE49-F238E27FC236}">
                <a16:creationId xmlns:a16="http://schemas.microsoft.com/office/drawing/2014/main" id="{A42E7693-6AA8-FB1B-7ECA-BD6CFFF85D26}"/>
              </a:ext>
            </a:extLst>
          </p:cNvPr>
          <p:cNvSpPr/>
          <p:nvPr/>
        </p:nvSpPr>
        <p:spPr>
          <a:xfrm>
            <a:off x="9424100" y="3837086"/>
            <a:ext cx="457200" cy="457200"/>
          </a:xfrm>
          <a:prstGeom prst="rect">
            <a:avLst/>
          </a:prstGeom>
          <a:solidFill>
            <a:srgbClr val="156082">
              <a:alpha val="74902"/>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A</a:t>
            </a:r>
          </a:p>
        </p:txBody>
      </p:sp>
    </p:spTree>
    <p:extLst>
      <p:ext uri="{BB962C8B-B14F-4D97-AF65-F5344CB8AC3E}">
        <p14:creationId xmlns:p14="http://schemas.microsoft.com/office/powerpoint/2010/main" val="38407899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E85945-4146-0B6F-61E2-0D1AC8CAC1B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5D813A0-F479-BD5C-4721-A530D2641F7D}"/>
              </a:ext>
            </a:extLst>
          </p:cNvPr>
          <p:cNvSpPr>
            <a:spLocks noGrp="1"/>
          </p:cNvSpPr>
          <p:nvPr>
            <p:ph type="title"/>
          </p:nvPr>
        </p:nvSpPr>
        <p:spPr/>
        <p:txBody>
          <a:bodyPr/>
          <a:lstStyle/>
          <a:p>
            <a:r>
              <a:rPr lang="en-US" dirty="0"/>
              <a:t>Seeded TA</a:t>
            </a:r>
          </a:p>
        </p:txBody>
      </p:sp>
      <p:sp>
        <p:nvSpPr>
          <p:cNvPr id="4" name="TextBox 3">
            <a:extLst>
              <a:ext uri="{FF2B5EF4-FFF2-40B4-BE49-F238E27FC236}">
                <a16:creationId xmlns:a16="http://schemas.microsoft.com/office/drawing/2014/main" id="{E1607C3E-5A4D-8EB9-6557-8D8DAF97B2B6}"/>
              </a:ext>
            </a:extLst>
          </p:cNvPr>
          <p:cNvSpPr txBox="1"/>
          <p:nvPr/>
        </p:nvSpPr>
        <p:spPr>
          <a:xfrm>
            <a:off x="838200" y="1690688"/>
            <a:ext cx="1103187" cy="523220"/>
          </a:xfrm>
          <a:prstGeom prst="rect">
            <a:avLst/>
          </a:prstGeom>
          <a:noFill/>
        </p:spPr>
        <p:txBody>
          <a:bodyPr wrap="none" rtlCol="0">
            <a:spAutoFit/>
          </a:bodyPr>
          <a:lstStyle/>
          <a:p>
            <a:r>
              <a:rPr lang="en-US" sz="2800" b="1" u="sng" dirty="0">
                <a:solidFill>
                  <a:schemeClr val="tx2"/>
                </a:solidFill>
                <a:latin typeface="+mj-lt"/>
              </a:rPr>
              <a:t>Tiles:</a:t>
            </a:r>
          </a:p>
        </p:txBody>
      </p:sp>
      <p:sp>
        <p:nvSpPr>
          <p:cNvPr id="5" name="Rectangle 4">
            <a:extLst>
              <a:ext uri="{FF2B5EF4-FFF2-40B4-BE49-F238E27FC236}">
                <a16:creationId xmlns:a16="http://schemas.microsoft.com/office/drawing/2014/main" id="{F29866A9-6A79-9D7A-3E17-1917DE0A128D}"/>
              </a:ext>
            </a:extLst>
          </p:cNvPr>
          <p:cNvSpPr/>
          <p:nvPr/>
        </p:nvSpPr>
        <p:spPr>
          <a:xfrm>
            <a:off x="1014984" y="2505456"/>
            <a:ext cx="914400" cy="914400"/>
          </a:xfrm>
          <a:prstGeom prst="rect">
            <a:avLst/>
          </a:prstGeom>
          <a:solidFill>
            <a:srgbClr val="156082">
              <a:alpha val="74902"/>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A</a:t>
            </a:r>
          </a:p>
        </p:txBody>
      </p:sp>
      <p:sp>
        <p:nvSpPr>
          <p:cNvPr id="6" name="Rectangle 5">
            <a:extLst>
              <a:ext uri="{FF2B5EF4-FFF2-40B4-BE49-F238E27FC236}">
                <a16:creationId xmlns:a16="http://schemas.microsoft.com/office/drawing/2014/main" id="{EFBB55E9-8523-17FF-CE01-A6786685C1B5}"/>
              </a:ext>
            </a:extLst>
          </p:cNvPr>
          <p:cNvSpPr/>
          <p:nvPr/>
        </p:nvSpPr>
        <p:spPr>
          <a:xfrm>
            <a:off x="2209800" y="2505456"/>
            <a:ext cx="914400" cy="914400"/>
          </a:xfrm>
          <a:prstGeom prst="rect">
            <a:avLst/>
          </a:prstGeom>
          <a:solidFill>
            <a:srgbClr val="FF0000">
              <a:alpha val="74902"/>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B</a:t>
            </a:r>
            <a:endParaRPr lang="en-US" dirty="0"/>
          </a:p>
        </p:txBody>
      </p:sp>
      <p:sp>
        <p:nvSpPr>
          <p:cNvPr id="7" name="Rectangle 6">
            <a:extLst>
              <a:ext uri="{FF2B5EF4-FFF2-40B4-BE49-F238E27FC236}">
                <a16:creationId xmlns:a16="http://schemas.microsoft.com/office/drawing/2014/main" id="{D684567A-3AD1-E8D1-D1A7-050CC8200A6B}"/>
              </a:ext>
            </a:extLst>
          </p:cNvPr>
          <p:cNvSpPr/>
          <p:nvPr/>
        </p:nvSpPr>
        <p:spPr>
          <a:xfrm>
            <a:off x="3404616" y="2505456"/>
            <a:ext cx="914400" cy="914400"/>
          </a:xfrm>
          <a:prstGeom prst="rect">
            <a:avLst/>
          </a:prstGeom>
          <a:solidFill>
            <a:srgbClr val="002060">
              <a:alpha val="74902"/>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C</a:t>
            </a:r>
            <a:endParaRPr lang="en-US" dirty="0"/>
          </a:p>
        </p:txBody>
      </p:sp>
      <p:sp>
        <p:nvSpPr>
          <p:cNvPr id="8" name="TextBox 7">
            <a:extLst>
              <a:ext uri="{FF2B5EF4-FFF2-40B4-BE49-F238E27FC236}">
                <a16:creationId xmlns:a16="http://schemas.microsoft.com/office/drawing/2014/main" id="{342E19EE-4A85-E561-3CC5-724A2F63F41C}"/>
              </a:ext>
            </a:extLst>
          </p:cNvPr>
          <p:cNvSpPr txBox="1"/>
          <p:nvPr/>
        </p:nvSpPr>
        <p:spPr>
          <a:xfrm>
            <a:off x="838199" y="3802844"/>
            <a:ext cx="1869999" cy="523220"/>
          </a:xfrm>
          <a:prstGeom prst="rect">
            <a:avLst/>
          </a:prstGeom>
          <a:noFill/>
        </p:spPr>
        <p:txBody>
          <a:bodyPr wrap="none" rtlCol="0">
            <a:spAutoFit/>
          </a:bodyPr>
          <a:lstStyle/>
          <a:p>
            <a:r>
              <a:rPr lang="en-US" sz="2800" b="1" u="sng" dirty="0">
                <a:solidFill>
                  <a:schemeClr val="tx2"/>
                </a:solidFill>
                <a:latin typeface="+mj-lt"/>
              </a:rPr>
              <a:t>Affinities:</a:t>
            </a:r>
          </a:p>
        </p:txBody>
      </p:sp>
      <p:sp>
        <p:nvSpPr>
          <p:cNvPr id="9" name="Rectangle 8">
            <a:extLst>
              <a:ext uri="{FF2B5EF4-FFF2-40B4-BE49-F238E27FC236}">
                <a16:creationId xmlns:a16="http://schemas.microsoft.com/office/drawing/2014/main" id="{23EED917-5B29-5D79-9108-A5B769857A4C}"/>
              </a:ext>
            </a:extLst>
          </p:cNvPr>
          <p:cNvSpPr/>
          <p:nvPr/>
        </p:nvSpPr>
        <p:spPr>
          <a:xfrm>
            <a:off x="1014984" y="4551592"/>
            <a:ext cx="914400" cy="914400"/>
          </a:xfrm>
          <a:prstGeom prst="rect">
            <a:avLst/>
          </a:prstGeom>
          <a:solidFill>
            <a:srgbClr val="156082">
              <a:alpha val="74902"/>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A</a:t>
            </a:r>
          </a:p>
        </p:txBody>
      </p:sp>
      <p:sp>
        <p:nvSpPr>
          <p:cNvPr id="10" name="Rectangle 9">
            <a:extLst>
              <a:ext uri="{FF2B5EF4-FFF2-40B4-BE49-F238E27FC236}">
                <a16:creationId xmlns:a16="http://schemas.microsoft.com/office/drawing/2014/main" id="{DFA145DA-A3D0-5E1B-5E10-E8DE82151EBB}"/>
              </a:ext>
            </a:extLst>
          </p:cNvPr>
          <p:cNvSpPr/>
          <p:nvPr/>
        </p:nvSpPr>
        <p:spPr>
          <a:xfrm>
            <a:off x="1929384" y="4551592"/>
            <a:ext cx="914400" cy="914400"/>
          </a:xfrm>
          <a:prstGeom prst="rect">
            <a:avLst/>
          </a:prstGeom>
          <a:solidFill>
            <a:srgbClr val="FF0000">
              <a:alpha val="74902"/>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B</a:t>
            </a:r>
            <a:endParaRPr lang="en-US" dirty="0"/>
          </a:p>
        </p:txBody>
      </p:sp>
      <p:sp>
        <p:nvSpPr>
          <p:cNvPr id="11" name="Rectangle 10">
            <a:extLst>
              <a:ext uri="{FF2B5EF4-FFF2-40B4-BE49-F238E27FC236}">
                <a16:creationId xmlns:a16="http://schemas.microsoft.com/office/drawing/2014/main" id="{CD8CC9DC-67B8-8E2C-6E2C-BAE36C153EDE}"/>
              </a:ext>
            </a:extLst>
          </p:cNvPr>
          <p:cNvSpPr/>
          <p:nvPr/>
        </p:nvSpPr>
        <p:spPr>
          <a:xfrm>
            <a:off x="3404616" y="4678547"/>
            <a:ext cx="914400" cy="914400"/>
          </a:xfrm>
          <a:prstGeom prst="rect">
            <a:avLst/>
          </a:prstGeom>
          <a:solidFill>
            <a:srgbClr val="FF0000">
              <a:alpha val="74902"/>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B</a:t>
            </a:r>
            <a:endParaRPr lang="en-US" dirty="0"/>
          </a:p>
        </p:txBody>
      </p:sp>
      <p:sp>
        <p:nvSpPr>
          <p:cNvPr id="12" name="Rectangle 11">
            <a:extLst>
              <a:ext uri="{FF2B5EF4-FFF2-40B4-BE49-F238E27FC236}">
                <a16:creationId xmlns:a16="http://schemas.microsoft.com/office/drawing/2014/main" id="{920E08B2-1195-70EE-8A0F-7A13FF4492C7}"/>
              </a:ext>
            </a:extLst>
          </p:cNvPr>
          <p:cNvSpPr/>
          <p:nvPr/>
        </p:nvSpPr>
        <p:spPr>
          <a:xfrm>
            <a:off x="3404616" y="5594642"/>
            <a:ext cx="914400" cy="914400"/>
          </a:xfrm>
          <a:prstGeom prst="rect">
            <a:avLst/>
          </a:prstGeom>
          <a:solidFill>
            <a:srgbClr val="002060">
              <a:alpha val="74902"/>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C</a:t>
            </a:r>
            <a:endParaRPr lang="en-US" dirty="0"/>
          </a:p>
        </p:txBody>
      </p:sp>
      <p:sp>
        <p:nvSpPr>
          <p:cNvPr id="13" name="Rectangle 12">
            <a:extLst>
              <a:ext uri="{FF2B5EF4-FFF2-40B4-BE49-F238E27FC236}">
                <a16:creationId xmlns:a16="http://schemas.microsoft.com/office/drawing/2014/main" id="{F20A654E-9D11-AF1D-8D7B-0CBA8DFFBACF}"/>
              </a:ext>
            </a:extLst>
          </p:cNvPr>
          <p:cNvSpPr/>
          <p:nvPr/>
        </p:nvSpPr>
        <p:spPr>
          <a:xfrm>
            <a:off x="5118603" y="2213907"/>
            <a:ext cx="6692397" cy="4278967"/>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B90C0142-00C8-7561-6C8A-C0E1748C26E2}"/>
              </a:ext>
            </a:extLst>
          </p:cNvPr>
          <p:cNvSpPr txBox="1"/>
          <p:nvPr/>
        </p:nvSpPr>
        <p:spPr>
          <a:xfrm>
            <a:off x="7709786" y="1690687"/>
            <a:ext cx="1510029" cy="523220"/>
          </a:xfrm>
          <a:prstGeom prst="rect">
            <a:avLst/>
          </a:prstGeom>
          <a:noFill/>
        </p:spPr>
        <p:txBody>
          <a:bodyPr wrap="none" rtlCol="0">
            <a:spAutoFit/>
          </a:bodyPr>
          <a:lstStyle/>
          <a:p>
            <a:r>
              <a:rPr lang="en-US" sz="2800" b="1" u="sng" dirty="0">
                <a:solidFill>
                  <a:schemeClr val="tx2"/>
                </a:solidFill>
                <a:latin typeface="+mj-lt"/>
              </a:rPr>
              <a:t>System:</a:t>
            </a:r>
          </a:p>
        </p:txBody>
      </p:sp>
      <p:sp>
        <p:nvSpPr>
          <p:cNvPr id="15" name="Rectangle 14">
            <a:extLst>
              <a:ext uri="{FF2B5EF4-FFF2-40B4-BE49-F238E27FC236}">
                <a16:creationId xmlns:a16="http://schemas.microsoft.com/office/drawing/2014/main" id="{D0178E55-A022-9DBF-9A94-91288742796A}"/>
              </a:ext>
            </a:extLst>
          </p:cNvPr>
          <p:cNvSpPr/>
          <p:nvPr/>
        </p:nvSpPr>
        <p:spPr>
          <a:xfrm>
            <a:off x="5679435" y="2767584"/>
            <a:ext cx="457200" cy="457200"/>
          </a:xfrm>
          <a:prstGeom prst="rect">
            <a:avLst/>
          </a:prstGeom>
          <a:solidFill>
            <a:srgbClr val="156082">
              <a:alpha val="74902"/>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A</a:t>
            </a:r>
          </a:p>
        </p:txBody>
      </p:sp>
      <p:sp>
        <p:nvSpPr>
          <p:cNvPr id="16" name="Rectangle 15">
            <a:extLst>
              <a:ext uri="{FF2B5EF4-FFF2-40B4-BE49-F238E27FC236}">
                <a16:creationId xmlns:a16="http://schemas.microsoft.com/office/drawing/2014/main" id="{9974F3E1-698B-27B4-A03B-8E3C662A0DEC}"/>
              </a:ext>
            </a:extLst>
          </p:cNvPr>
          <p:cNvSpPr/>
          <p:nvPr/>
        </p:nvSpPr>
        <p:spPr>
          <a:xfrm>
            <a:off x="9424100" y="4294286"/>
            <a:ext cx="457200" cy="457200"/>
          </a:xfrm>
          <a:prstGeom prst="rect">
            <a:avLst/>
          </a:prstGeom>
          <a:solidFill>
            <a:srgbClr val="FF0000">
              <a:alpha val="74902"/>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B</a:t>
            </a:r>
            <a:endParaRPr lang="en-US" dirty="0"/>
          </a:p>
        </p:txBody>
      </p:sp>
      <p:sp>
        <p:nvSpPr>
          <p:cNvPr id="17" name="Rectangle 16">
            <a:extLst>
              <a:ext uri="{FF2B5EF4-FFF2-40B4-BE49-F238E27FC236}">
                <a16:creationId xmlns:a16="http://schemas.microsoft.com/office/drawing/2014/main" id="{F0E325B9-3E14-502A-8B04-C1A9CCEEA919}"/>
              </a:ext>
            </a:extLst>
          </p:cNvPr>
          <p:cNvSpPr/>
          <p:nvPr/>
        </p:nvSpPr>
        <p:spPr>
          <a:xfrm>
            <a:off x="8052500" y="4746459"/>
            <a:ext cx="457200" cy="457200"/>
          </a:xfrm>
          <a:prstGeom prst="rect">
            <a:avLst/>
          </a:prstGeom>
          <a:solidFill>
            <a:srgbClr val="002060">
              <a:alpha val="74902"/>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C</a:t>
            </a:r>
            <a:endParaRPr lang="en-US" dirty="0"/>
          </a:p>
        </p:txBody>
      </p:sp>
      <p:sp>
        <p:nvSpPr>
          <p:cNvPr id="19" name="Rectangle 18">
            <a:extLst>
              <a:ext uri="{FF2B5EF4-FFF2-40B4-BE49-F238E27FC236}">
                <a16:creationId xmlns:a16="http://schemas.microsoft.com/office/drawing/2014/main" id="{885118A2-D500-056C-00E7-2274E169369D}"/>
              </a:ext>
            </a:extLst>
          </p:cNvPr>
          <p:cNvSpPr/>
          <p:nvPr/>
        </p:nvSpPr>
        <p:spPr>
          <a:xfrm>
            <a:off x="8966900" y="4294286"/>
            <a:ext cx="457200" cy="457200"/>
          </a:xfrm>
          <a:prstGeom prst="rect">
            <a:avLst/>
          </a:prstGeom>
          <a:solidFill>
            <a:srgbClr val="156082">
              <a:alpha val="74902"/>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A</a:t>
            </a:r>
          </a:p>
        </p:txBody>
      </p:sp>
      <p:sp>
        <p:nvSpPr>
          <p:cNvPr id="20" name="Rectangle 19">
            <a:extLst>
              <a:ext uri="{FF2B5EF4-FFF2-40B4-BE49-F238E27FC236}">
                <a16:creationId xmlns:a16="http://schemas.microsoft.com/office/drawing/2014/main" id="{F5565D6B-83F4-2D59-C3D4-A1E654F74F13}"/>
              </a:ext>
            </a:extLst>
          </p:cNvPr>
          <p:cNvSpPr/>
          <p:nvPr/>
        </p:nvSpPr>
        <p:spPr>
          <a:xfrm>
            <a:off x="8966900" y="3837086"/>
            <a:ext cx="457200" cy="457200"/>
          </a:xfrm>
          <a:prstGeom prst="rect">
            <a:avLst/>
          </a:prstGeom>
          <a:solidFill>
            <a:srgbClr val="FF0000">
              <a:alpha val="74902"/>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B</a:t>
            </a:r>
            <a:endParaRPr lang="en-US" dirty="0"/>
          </a:p>
        </p:txBody>
      </p:sp>
      <p:sp>
        <p:nvSpPr>
          <p:cNvPr id="21" name="Rectangle 20">
            <a:extLst>
              <a:ext uri="{FF2B5EF4-FFF2-40B4-BE49-F238E27FC236}">
                <a16:creationId xmlns:a16="http://schemas.microsoft.com/office/drawing/2014/main" id="{3C74C6CA-1CC7-6E6D-8056-0BD44AAD32B2}"/>
              </a:ext>
            </a:extLst>
          </p:cNvPr>
          <p:cNvSpPr/>
          <p:nvPr/>
        </p:nvSpPr>
        <p:spPr>
          <a:xfrm>
            <a:off x="5804609" y="5557432"/>
            <a:ext cx="457200" cy="457200"/>
          </a:xfrm>
          <a:prstGeom prst="rect">
            <a:avLst/>
          </a:prstGeom>
          <a:solidFill>
            <a:srgbClr val="FF0000">
              <a:alpha val="74902"/>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B</a:t>
            </a:r>
            <a:endParaRPr lang="en-US" dirty="0"/>
          </a:p>
        </p:txBody>
      </p:sp>
      <p:sp>
        <p:nvSpPr>
          <p:cNvPr id="22" name="Rectangle 21">
            <a:extLst>
              <a:ext uri="{FF2B5EF4-FFF2-40B4-BE49-F238E27FC236}">
                <a16:creationId xmlns:a16="http://schemas.microsoft.com/office/drawing/2014/main" id="{C175DE55-A454-8670-7F14-1A6116824FCB}"/>
              </a:ext>
            </a:extLst>
          </p:cNvPr>
          <p:cNvSpPr/>
          <p:nvPr/>
        </p:nvSpPr>
        <p:spPr>
          <a:xfrm>
            <a:off x="8509700" y="4747691"/>
            <a:ext cx="457200" cy="457200"/>
          </a:xfrm>
          <a:prstGeom prst="rect">
            <a:avLst/>
          </a:prstGeom>
          <a:solidFill>
            <a:srgbClr val="002060">
              <a:alpha val="74902"/>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C</a:t>
            </a:r>
            <a:endParaRPr lang="en-US" dirty="0"/>
          </a:p>
        </p:txBody>
      </p:sp>
      <p:sp>
        <p:nvSpPr>
          <p:cNvPr id="23" name="Rectangle 22">
            <a:extLst>
              <a:ext uri="{FF2B5EF4-FFF2-40B4-BE49-F238E27FC236}">
                <a16:creationId xmlns:a16="http://schemas.microsoft.com/office/drawing/2014/main" id="{E7B24C82-2A5A-A299-EDA8-833818CCEEF1}"/>
              </a:ext>
            </a:extLst>
          </p:cNvPr>
          <p:cNvSpPr/>
          <p:nvPr/>
        </p:nvSpPr>
        <p:spPr>
          <a:xfrm>
            <a:off x="1929384" y="5653776"/>
            <a:ext cx="914400" cy="914400"/>
          </a:xfrm>
          <a:prstGeom prst="rect">
            <a:avLst/>
          </a:prstGeom>
          <a:solidFill>
            <a:srgbClr val="156082">
              <a:alpha val="74902"/>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A</a:t>
            </a:r>
          </a:p>
        </p:txBody>
      </p:sp>
      <p:sp>
        <p:nvSpPr>
          <p:cNvPr id="24" name="Rectangle 23">
            <a:extLst>
              <a:ext uri="{FF2B5EF4-FFF2-40B4-BE49-F238E27FC236}">
                <a16:creationId xmlns:a16="http://schemas.microsoft.com/office/drawing/2014/main" id="{85AD27ED-83F3-D4CD-3C7E-8D1D1C0C3B51}"/>
              </a:ext>
            </a:extLst>
          </p:cNvPr>
          <p:cNvSpPr/>
          <p:nvPr/>
        </p:nvSpPr>
        <p:spPr>
          <a:xfrm>
            <a:off x="1014984" y="5653776"/>
            <a:ext cx="914400" cy="914400"/>
          </a:xfrm>
          <a:prstGeom prst="rect">
            <a:avLst/>
          </a:prstGeom>
          <a:solidFill>
            <a:srgbClr val="FF0000">
              <a:alpha val="74902"/>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B</a:t>
            </a:r>
            <a:endParaRPr lang="en-US" dirty="0"/>
          </a:p>
        </p:txBody>
      </p:sp>
      <p:sp>
        <p:nvSpPr>
          <p:cNvPr id="25" name="Rectangle 24">
            <a:extLst>
              <a:ext uri="{FF2B5EF4-FFF2-40B4-BE49-F238E27FC236}">
                <a16:creationId xmlns:a16="http://schemas.microsoft.com/office/drawing/2014/main" id="{972C6FA8-5C54-A9E6-0D23-25BBBD067AFD}"/>
              </a:ext>
            </a:extLst>
          </p:cNvPr>
          <p:cNvSpPr/>
          <p:nvPr/>
        </p:nvSpPr>
        <p:spPr>
          <a:xfrm>
            <a:off x="8052500" y="3835854"/>
            <a:ext cx="457200" cy="457200"/>
          </a:xfrm>
          <a:prstGeom prst="rect">
            <a:avLst/>
          </a:prstGeom>
          <a:solidFill>
            <a:srgbClr val="156082">
              <a:alpha val="74902"/>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A</a:t>
            </a:r>
          </a:p>
        </p:txBody>
      </p:sp>
      <p:sp>
        <p:nvSpPr>
          <p:cNvPr id="26" name="Rectangle 25">
            <a:extLst>
              <a:ext uri="{FF2B5EF4-FFF2-40B4-BE49-F238E27FC236}">
                <a16:creationId xmlns:a16="http://schemas.microsoft.com/office/drawing/2014/main" id="{3A33D7AF-FFF9-F39B-8699-0B5ABE669464}"/>
              </a:ext>
            </a:extLst>
          </p:cNvPr>
          <p:cNvSpPr/>
          <p:nvPr/>
        </p:nvSpPr>
        <p:spPr>
          <a:xfrm>
            <a:off x="8509700" y="3835854"/>
            <a:ext cx="457200" cy="457200"/>
          </a:xfrm>
          <a:prstGeom prst="rect">
            <a:avLst/>
          </a:prstGeom>
          <a:solidFill>
            <a:srgbClr val="156082">
              <a:alpha val="74902"/>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A</a:t>
            </a:r>
          </a:p>
        </p:txBody>
      </p:sp>
      <p:sp>
        <p:nvSpPr>
          <p:cNvPr id="27" name="Rectangle 26">
            <a:extLst>
              <a:ext uri="{FF2B5EF4-FFF2-40B4-BE49-F238E27FC236}">
                <a16:creationId xmlns:a16="http://schemas.microsoft.com/office/drawing/2014/main" id="{E09598E3-E4C3-6A25-18B1-4291334C8BC2}"/>
              </a:ext>
            </a:extLst>
          </p:cNvPr>
          <p:cNvSpPr/>
          <p:nvPr/>
        </p:nvSpPr>
        <p:spPr>
          <a:xfrm>
            <a:off x="8052500" y="4294286"/>
            <a:ext cx="457200" cy="457200"/>
          </a:xfrm>
          <a:prstGeom prst="rect">
            <a:avLst/>
          </a:prstGeom>
          <a:solidFill>
            <a:srgbClr val="FF0000">
              <a:alpha val="74902"/>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B</a:t>
            </a:r>
            <a:endParaRPr lang="en-US" dirty="0"/>
          </a:p>
        </p:txBody>
      </p:sp>
      <p:sp>
        <p:nvSpPr>
          <p:cNvPr id="28" name="Rectangle 27">
            <a:extLst>
              <a:ext uri="{FF2B5EF4-FFF2-40B4-BE49-F238E27FC236}">
                <a16:creationId xmlns:a16="http://schemas.microsoft.com/office/drawing/2014/main" id="{D03FEE44-3F8C-F119-50E9-6868BBD2D09F}"/>
              </a:ext>
            </a:extLst>
          </p:cNvPr>
          <p:cNvSpPr/>
          <p:nvPr/>
        </p:nvSpPr>
        <p:spPr>
          <a:xfrm>
            <a:off x="8509700" y="4294286"/>
            <a:ext cx="457200" cy="457200"/>
          </a:xfrm>
          <a:prstGeom prst="rect">
            <a:avLst/>
          </a:prstGeom>
          <a:solidFill>
            <a:srgbClr val="FF0000">
              <a:alpha val="74902"/>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B</a:t>
            </a:r>
            <a:endParaRPr lang="en-US" dirty="0"/>
          </a:p>
        </p:txBody>
      </p: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689E3FA5-65BF-51BA-8987-D1581781570E}"/>
                  </a:ext>
                </a:extLst>
              </p:cNvPr>
              <p:cNvSpPr txBox="1"/>
              <p:nvPr/>
            </p:nvSpPr>
            <p:spPr>
              <a:xfrm>
                <a:off x="3062229" y="3956732"/>
                <a:ext cx="1694438" cy="369332"/>
              </a:xfrm>
              <a:prstGeom prst="rect">
                <a:avLst/>
              </a:prstGeom>
              <a:noFill/>
            </p:spPr>
            <p:txBody>
              <a:bodyPr wrap="none" rtlCol="0">
                <a:spAutoFit/>
              </a:bodyPr>
              <a:lstStyle/>
              <a:p>
                <a:r>
                  <a:rPr lang="en-US" dirty="0">
                    <a:latin typeface="+mj-lt"/>
                  </a:rPr>
                  <a:t>Temperature:</a:t>
                </a:r>
                <a:r>
                  <a:rPr lang="en-US" b="0" dirty="0"/>
                  <a:t> </a:t>
                </a:r>
                <a14:m>
                  <m:oMath xmlns:m="http://schemas.openxmlformats.org/officeDocument/2006/math">
                    <m:r>
                      <a:rPr lang="en-US" b="0" i="1" smtClean="0">
                        <a:latin typeface="Cambria Math" panose="02040503050406030204" pitchFamily="18" charset="0"/>
                      </a:rPr>
                      <m:t>𝜏</m:t>
                    </m:r>
                  </m:oMath>
                </a14:m>
                <a:endParaRPr lang="en-US" dirty="0"/>
              </a:p>
            </p:txBody>
          </p:sp>
        </mc:Choice>
        <mc:Fallback xmlns="">
          <p:sp>
            <p:nvSpPr>
              <p:cNvPr id="29" name="TextBox 28">
                <a:extLst>
                  <a:ext uri="{FF2B5EF4-FFF2-40B4-BE49-F238E27FC236}">
                    <a16:creationId xmlns:a16="http://schemas.microsoft.com/office/drawing/2014/main" id="{689E3FA5-65BF-51BA-8987-D1581781570E}"/>
                  </a:ext>
                </a:extLst>
              </p:cNvPr>
              <p:cNvSpPr txBox="1">
                <a:spLocks noRot="1" noChangeAspect="1" noMove="1" noResize="1" noEditPoints="1" noAdjustHandles="1" noChangeArrowheads="1" noChangeShapeType="1" noTextEdit="1"/>
              </p:cNvSpPr>
              <p:nvPr/>
            </p:nvSpPr>
            <p:spPr>
              <a:xfrm>
                <a:off x="3062229" y="3956732"/>
                <a:ext cx="1694438" cy="369332"/>
              </a:xfrm>
              <a:prstGeom prst="rect">
                <a:avLst/>
              </a:prstGeom>
              <a:blipFill>
                <a:blip r:embed="rId2"/>
                <a:stretch>
                  <a:fillRect l="-2878" t="-8197" b="-24590"/>
                </a:stretch>
              </a:blipFill>
            </p:spPr>
            <p:txBody>
              <a:bodyPr/>
              <a:lstStyle/>
              <a:p>
                <a:r>
                  <a:rPr lang="en-US">
                    <a:noFill/>
                  </a:rPr>
                  <a:t> </a:t>
                </a:r>
              </a:p>
            </p:txBody>
          </p:sp>
        </mc:Fallback>
      </mc:AlternateContent>
      <p:sp>
        <p:nvSpPr>
          <p:cNvPr id="30" name="Rectangle 29">
            <a:extLst>
              <a:ext uri="{FF2B5EF4-FFF2-40B4-BE49-F238E27FC236}">
                <a16:creationId xmlns:a16="http://schemas.microsoft.com/office/drawing/2014/main" id="{8FBA8526-2393-94D9-559B-65734F3C35DD}"/>
              </a:ext>
            </a:extLst>
          </p:cNvPr>
          <p:cNvSpPr/>
          <p:nvPr/>
        </p:nvSpPr>
        <p:spPr>
          <a:xfrm>
            <a:off x="9424100" y="3837086"/>
            <a:ext cx="457200" cy="457200"/>
          </a:xfrm>
          <a:prstGeom prst="rect">
            <a:avLst/>
          </a:prstGeom>
          <a:solidFill>
            <a:srgbClr val="156082">
              <a:alpha val="74902"/>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A</a:t>
            </a:r>
          </a:p>
        </p:txBody>
      </p:sp>
    </p:spTree>
    <p:extLst>
      <p:ext uri="{BB962C8B-B14F-4D97-AF65-F5344CB8AC3E}">
        <p14:creationId xmlns:p14="http://schemas.microsoft.com/office/powerpoint/2010/main" val="25723820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F8DAF-0D53-ED07-91F2-ADA7471A666D}"/>
              </a:ext>
            </a:extLst>
          </p:cNvPr>
          <p:cNvSpPr>
            <a:spLocks noGrp="1"/>
          </p:cNvSpPr>
          <p:nvPr>
            <p:ph type="title"/>
          </p:nvPr>
        </p:nvSpPr>
        <p:spPr/>
        <p:txBody>
          <a:bodyPr/>
          <a:lstStyle/>
          <a:p>
            <a:r>
              <a:rPr lang="en-US" dirty="0"/>
              <a:t>Seeded TA</a:t>
            </a:r>
          </a:p>
        </p:txBody>
      </p:sp>
      <p:sp>
        <p:nvSpPr>
          <p:cNvPr id="4" name="TextBox 3">
            <a:extLst>
              <a:ext uri="{FF2B5EF4-FFF2-40B4-BE49-F238E27FC236}">
                <a16:creationId xmlns:a16="http://schemas.microsoft.com/office/drawing/2014/main" id="{F613B577-5AF9-39A7-D3D2-8B027C5D22B9}"/>
              </a:ext>
            </a:extLst>
          </p:cNvPr>
          <p:cNvSpPr txBox="1"/>
          <p:nvPr/>
        </p:nvSpPr>
        <p:spPr>
          <a:xfrm>
            <a:off x="838200" y="1690688"/>
            <a:ext cx="2207527" cy="523220"/>
          </a:xfrm>
          <a:prstGeom prst="rect">
            <a:avLst/>
          </a:prstGeom>
          <a:noFill/>
        </p:spPr>
        <p:txBody>
          <a:bodyPr wrap="none" rtlCol="0">
            <a:spAutoFit/>
          </a:bodyPr>
          <a:lstStyle/>
          <a:p>
            <a:r>
              <a:rPr lang="en-US" sz="2800" b="1" u="sng" dirty="0">
                <a:solidFill>
                  <a:schemeClr val="tx2"/>
                </a:solidFill>
                <a:latin typeface="+mj-lt"/>
              </a:rPr>
              <a:t>Transitions:</a:t>
            </a:r>
          </a:p>
        </p:txBody>
      </p:sp>
      <p:sp>
        <p:nvSpPr>
          <p:cNvPr id="5" name="Rectangle 4">
            <a:extLst>
              <a:ext uri="{FF2B5EF4-FFF2-40B4-BE49-F238E27FC236}">
                <a16:creationId xmlns:a16="http://schemas.microsoft.com/office/drawing/2014/main" id="{4FAFB78A-5DA0-50F1-7CBB-D6740885778B}"/>
              </a:ext>
            </a:extLst>
          </p:cNvPr>
          <p:cNvSpPr/>
          <p:nvPr/>
        </p:nvSpPr>
        <p:spPr>
          <a:xfrm>
            <a:off x="408432" y="2505456"/>
            <a:ext cx="914400" cy="914400"/>
          </a:xfrm>
          <a:prstGeom prst="rect">
            <a:avLst/>
          </a:prstGeom>
          <a:solidFill>
            <a:srgbClr val="156082">
              <a:alpha val="74902"/>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A</a:t>
            </a:r>
          </a:p>
        </p:txBody>
      </p:sp>
      <p:sp>
        <p:nvSpPr>
          <p:cNvPr id="6" name="Rectangle 5">
            <a:extLst>
              <a:ext uri="{FF2B5EF4-FFF2-40B4-BE49-F238E27FC236}">
                <a16:creationId xmlns:a16="http://schemas.microsoft.com/office/drawing/2014/main" id="{40E69F44-DBBE-893F-4A42-663F0CD1EB17}"/>
              </a:ext>
            </a:extLst>
          </p:cNvPr>
          <p:cNvSpPr/>
          <p:nvPr/>
        </p:nvSpPr>
        <p:spPr>
          <a:xfrm>
            <a:off x="1322832" y="2505456"/>
            <a:ext cx="914400" cy="914400"/>
          </a:xfrm>
          <a:prstGeom prst="rect">
            <a:avLst/>
          </a:prstGeom>
          <a:solidFill>
            <a:srgbClr val="FF0000">
              <a:alpha val="74902"/>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B</a:t>
            </a:r>
            <a:endParaRPr lang="en-US" dirty="0"/>
          </a:p>
        </p:txBody>
      </p:sp>
      <p:sp>
        <p:nvSpPr>
          <p:cNvPr id="7" name="Rectangle 6">
            <a:extLst>
              <a:ext uri="{FF2B5EF4-FFF2-40B4-BE49-F238E27FC236}">
                <a16:creationId xmlns:a16="http://schemas.microsoft.com/office/drawing/2014/main" id="{1512FEC3-5E76-95EF-EE50-73F412D99D08}"/>
              </a:ext>
            </a:extLst>
          </p:cNvPr>
          <p:cNvSpPr/>
          <p:nvPr/>
        </p:nvSpPr>
        <p:spPr>
          <a:xfrm>
            <a:off x="3036819" y="2514600"/>
            <a:ext cx="914400" cy="914400"/>
          </a:xfrm>
          <a:prstGeom prst="rect">
            <a:avLst/>
          </a:prstGeom>
          <a:solidFill>
            <a:srgbClr val="002060">
              <a:alpha val="74902"/>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C</a:t>
            </a:r>
            <a:endParaRPr lang="en-US" dirty="0"/>
          </a:p>
        </p:txBody>
      </p:sp>
      <p:sp>
        <p:nvSpPr>
          <p:cNvPr id="8" name="TextBox 7">
            <a:extLst>
              <a:ext uri="{FF2B5EF4-FFF2-40B4-BE49-F238E27FC236}">
                <a16:creationId xmlns:a16="http://schemas.microsoft.com/office/drawing/2014/main" id="{0BB6C4D2-36C6-BF6C-D740-F2DD2AE3CB96}"/>
              </a:ext>
            </a:extLst>
          </p:cNvPr>
          <p:cNvSpPr txBox="1"/>
          <p:nvPr/>
        </p:nvSpPr>
        <p:spPr>
          <a:xfrm>
            <a:off x="838199" y="3802844"/>
            <a:ext cx="1869999" cy="523220"/>
          </a:xfrm>
          <a:prstGeom prst="rect">
            <a:avLst/>
          </a:prstGeom>
          <a:noFill/>
        </p:spPr>
        <p:txBody>
          <a:bodyPr wrap="none" rtlCol="0">
            <a:spAutoFit/>
          </a:bodyPr>
          <a:lstStyle/>
          <a:p>
            <a:r>
              <a:rPr lang="en-US" sz="2800" b="1" u="sng" dirty="0">
                <a:solidFill>
                  <a:schemeClr val="tx2"/>
                </a:solidFill>
                <a:latin typeface="+mj-lt"/>
              </a:rPr>
              <a:t>Affinities:</a:t>
            </a:r>
          </a:p>
        </p:txBody>
      </p:sp>
      <p:sp>
        <p:nvSpPr>
          <p:cNvPr id="9" name="Rectangle 8">
            <a:extLst>
              <a:ext uri="{FF2B5EF4-FFF2-40B4-BE49-F238E27FC236}">
                <a16:creationId xmlns:a16="http://schemas.microsoft.com/office/drawing/2014/main" id="{222BB6A2-8F92-F6CD-0E93-434FBD124AEC}"/>
              </a:ext>
            </a:extLst>
          </p:cNvPr>
          <p:cNvSpPr/>
          <p:nvPr/>
        </p:nvSpPr>
        <p:spPr>
          <a:xfrm>
            <a:off x="1014984" y="4551592"/>
            <a:ext cx="914400" cy="914400"/>
          </a:xfrm>
          <a:prstGeom prst="rect">
            <a:avLst/>
          </a:prstGeom>
          <a:solidFill>
            <a:srgbClr val="156082">
              <a:alpha val="74902"/>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A</a:t>
            </a:r>
          </a:p>
        </p:txBody>
      </p:sp>
      <p:sp>
        <p:nvSpPr>
          <p:cNvPr id="10" name="Rectangle 9">
            <a:extLst>
              <a:ext uri="{FF2B5EF4-FFF2-40B4-BE49-F238E27FC236}">
                <a16:creationId xmlns:a16="http://schemas.microsoft.com/office/drawing/2014/main" id="{2B34ABB2-6B3F-BABA-9FA8-7BB145B10FB6}"/>
              </a:ext>
            </a:extLst>
          </p:cNvPr>
          <p:cNvSpPr/>
          <p:nvPr/>
        </p:nvSpPr>
        <p:spPr>
          <a:xfrm>
            <a:off x="1929384" y="4551592"/>
            <a:ext cx="914400" cy="914400"/>
          </a:xfrm>
          <a:prstGeom prst="rect">
            <a:avLst/>
          </a:prstGeom>
          <a:solidFill>
            <a:srgbClr val="FF0000">
              <a:alpha val="74902"/>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B</a:t>
            </a:r>
            <a:endParaRPr lang="en-US" dirty="0"/>
          </a:p>
        </p:txBody>
      </p:sp>
      <p:sp>
        <p:nvSpPr>
          <p:cNvPr id="11" name="Rectangle 10">
            <a:extLst>
              <a:ext uri="{FF2B5EF4-FFF2-40B4-BE49-F238E27FC236}">
                <a16:creationId xmlns:a16="http://schemas.microsoft.com/office/drawing/2014/main" id="{FE217E20-F2DB-3016-4309-3262D0508B78}"/>
              </a:ext>
            </a:extLst>
          </p:cNvPr>
          <p:cNvSpPr/>
          <p:nvPr/>
        </p:nvSpPr>
        <p:spPr>
          <a:xfrm>
            <a:off x="3404616" y="4678547"/>
            <a:ext cx="914400" cy="914400"/>
          </a:xfrm>
          <a:prstGeom prst="rect">
            <a:avLst/>
          </a:prstGeom>
          <a:solidFill>
            <a:srgbClr val="FF0000">
              <a:alpha val="74902"/>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B</a:t>
            </a:r>
            <a:endParaRPr lang="en-US" dirty="0"/>
          </a:p>
        </p:txBody>
      </p:sp>
      <p:sp>
        <p:nvSpPr>
          <p:cNvPr id="12" name="Rectangle 11">
            <a:extLst>
              <a:ext uri="{FF2B5EF4-FFF2-40B4-BE49-F238E27FC236}">
                <a16:creationId xmlns:a16="http://schemas.microsoft.com/office/drawing/2014/main" id="{11FF7821-DC81-2F6C-9ECA-FF7C27C8AF30}"/>
              </a:ext>
            </a:extLst>
          </p:cNvPr>
          <p:cNvSpPr/>
          <p:nvPr/>
        </p:nvSpPr>
        <p:spPr>
          <a:xfrm>
            <a:off x="3404616" y="5594642"/>
            <a:ext cx="914400" cy="914400"/>
          </a:xfrm>
          <a:prstGeom prst="rect">
            <a:avLst/>
          </a:prstGeom>
          <a:solidFill>
            <a:srgbClr val="002060">
              <a:alpha val="74902"/>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C</a:t>
            </a:r>
            <a:endParaRPr lang="en-US" dirty="0"/>
          </a:p>
        </p:txBody>
      </p:sp>
      <p:sp>
        <p:nvSpPr>
          <p:cNvPr id="13" name="Rectangle 12">
            <a:extLst>
              <a:ext uri="{FF2B5EF4-FFF2-40B4-BE49-F238E27FC236}">
                <a16:creationId xmlns:a16="http://schemas.microsoft.com/office/drawing/2014/main" id="{14157D28-19FE-063E-ECD6-65EDB62A83DD}"/>
              </a:ext>
            </a:extLst>
          </p:cNvPr>
          <p:cNvSpPr/>
          <p:nvPr/>
        </p:nvSpPr>
        <p:spPr>
          <a:xfrm>
            <a:off x="5118603" y="2213907"/>
            <a:ext cx="6692397" cy="4278967"/>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36657C2E-985A-3FEA-CA95-14C08B9D5098}"/>
              </a:ext>
            </a:extLst>
          </p:cNvPr>
          <p:cNvSpPr txBox="1"/>
          <p:nvPr/>
        </p:nvSpPr>
        <p:spPr>
          <a:xfrm>
            <a:off x="7709786" y="1690687"/>
            <a:ext cx="1475853" cy="523220"/>
          </a:xfrm>
          <a:prstGeom prst="rect">
            <a:avLst/>
          </a:prstGeom>
          <a:noFill/>
        </p:spPr>
        <p:txBody>
          <a:bodyPr wrap="none" rtlCol="0">
            <a:spAutoFit/>
          </a:bodyPr>
          <a:lstStyle/>
          <a:p>
            <a:r>
              <a:rPr lang="en-US" sz="2800" b="1" u="sng" dirty="0">
                <a:solidFill>
                  <a:schemeClr val="tx2"/>
                </a:solidFill>
                <a:latin typeface="+mj-lt"/>
              </a:rPr>
              <a:t>System:</a:t>
            </a:r>
          </a:p>
        </p:txBody>
      </p:sp>
      <p:sp>
        <p:nvSpPr>
          <p:cNvPr id="15" name="Rectangle 14">
            <a:extLst>
              <a:ext uri="{FF2B5EF4-FFF2-40B4-BE49-F238E27FC236}">
                <a16:creationId xmlns:a16="http://schemas.microsoft.com/office/drawing/2014/main" id="{F92CF722-58BA-C200-EAA5-D9CB6E293028}"/>
              </a:ext>
            </a:extLst>
          </p:cNvPr>
          <p:cNvSpPr/>
          <p:nvPr/>
        </p:nvSpPr>
        <p:spPr>
          <a:xfrm>
            <a:off x="9419012" y="3834622"/>
            <a:ext cx="457200" cy="457200"/>
          </a:xfrm>
          <a:prstGeom prst="rect">
            <a:avLst/>
          </a:prstGeom>
          <a:solidFill>
            <a:srgbClr val="156082">
              <a:alpha val="74902"/>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A</a:t>
            </a:r>
          </a:p>
        </p:txBody>
      </p:sp>
      <p:sp>
        <p:nvSpPr>
          <p:cNvPr id="16" name="Rectangle 15">
            <a:extLst>
              <a:ext uri="{FF2B5EF4-FFF2-40B4-BE49-F238E27FC236}">
                <a16:creationId xmlns:a16="http://schemas.microsoft.com/office/drawing/2014/main" id="{6E8D30D5-5B4A-9A1A-F2F3-2ED7160B2F26}"/>
              </a:ext>
            </a:extLst>
          </p:cNvPr>
          <p:cNvSpPr/>
          <p:nvPr/>
        </p:nvSpPr>
        <p:spPr>
          <a:xfrm>
            <a:off x="8965066" y="3834622"/>
            <a:ext cx="457200" cy="457200"/>
          </a:xfrm>
          <a:prstGeom prst="rect">
            <a:avLst/>
          </a:prstGeom>
          <a:solidFill>
            <a:srgbClr val="FF0000">
              <a:alpha val="74902"/>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B</a:t>
            </a:r>
            <a:endParaRPr lang="en-US" dirty="0"/>
          </a:p>
        </p:txBody>
      </p:sp>
      <p:sp>
        <p:nvSpPr>
          <p:cNvPr id="17" name="Rectangle 16">
            <a:extLst>
              <a:ext uri="{FF2B5EF4-FFF2-40B4-BE49-F238E27FC236}">
                <a16:creationId xmlns:a16="http://schemas.microsoft.com/office/drawing/2014/main" id="{38527B0C-E981-0A47-2FBE-98710F6C279C}"/>
              </a:ext>
            </a:extLst>
          </p:cNvPr>
          <p:cNvSpPr/>
          <p:nvPr/>
        </p:nvSpPr>
        <p:spPr>
          <a:xfrm>
            <a:off x="8052500" y="4751486"/>
            <a:ext cx="457200" cy="457200"/>
          </a:xfrm>
          <a:prstGeom prst="rect">
            <a:avLst/>
          </a:prstGeom>
          <a:solidFill>
            <a:srgbClr val="002060">
              <a:alpha val="74902"/>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C</a:t>
            </a:r>
            <a:endParaRPr lang="en-US" dirty="0"/>
          </a:p>
        </p:txBody>
      </p:sp>
      <p:sp>
        <p:nvSpPr>
          <p:cNvPr id="19" name="Rectangle 18">
            <a:extLst>
              <a:ext uri="{FF2B5EF4-FFF2-40B4-BE49-F238E27FC236}">
                <a16:creationId xmlns:a16="http://schemas.microsoft.com/office/drawing/2014/main" id="{7FC86F73-DD9F-FB41-F8B6-9D5A04E98A94}"/>
              </a:ext>
            </a:extLst>
          </p:cNvPr>
          <p:cNvSpPr/>
          <p:nvPr/>
        </p:nvSpPr>
        <p:spPr>
          <a:xfrm>
            <a:off x="8961812" y="4294286"/>
            <a:ext cx="457200" cy="457200"/>
          </a:xfrm>
          <a:prstGeom prst="rect">
            <a:avLst/>
          </a:prstGeom>
          <a:solidFill>
            <a:srgbClr val="156082">
              <a:alpha val="74902"/>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A</a:t>
            </a:r>
          </a:p>
        </p:txBody>
      </p:sp>
      <p:sp>
        <p:nvSpPr>
          <p:cNvPr id="20" name="Rectangle 19">
            <a:extLst>
              <a:ext uri="{FF2B5EF4-FFF2-40B4-BE49-F238E27FC236}">
                <a16:creationId xmlns:a16="http://schemas.microsoft.com/office/drawing/2014/main" id="{B5C6A52E-AEFB-5F6A-FE05-729EDFE7B281}"/>
              </a:ext>
            </a:extLst>
          </p:cNvPr>
          <p:cNvSpPr/>
          <p:nvPr/>
        </p:nvSpPr>
        <p:spPr>
          <a:xfrm>
            <a:off x="9420432" y="4294286"/>
            <a:ext cx="457200" cy="457200"/>
          </a:xfrm>
          <a:prstGeom prst="rect">
            <a:avLst/>
          </a:prstGeom>
          <a:solidFill>
            <a:srgbClr val="FF0000">
              <a:alpha val="74902"/>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B</a:t>
            </a:r>
            <a:endParaRPr lang="en-US" dirty="0"/>
          </a:p>
        </p:txBody>
      </p:sp>
      <p:sp>
        <p:nvSpPr>
          <p:cNvPr id="22" name="Rectangle 21">
            <a:extLst>
              <a:ext uri="{FF2B5EF4-FFF2-40B4-BE49-F238E27FC236}">
                <a16:creationId xmlns:a16="http://schemas.microsoft.com/office/drawing/2014/main" id="{2321FD36-FC9B-D391-8FE4-31044DF55A6A}"/>
              </a:ext>
            </a:extLst>
          </p:cNvPr>
          <p:cNvSpPr/>
          <p:nvPr/>
        </p:nvSpPr>
        <p:spPr>
          <a:xfrm>
            <a:off x="8507156" y="4751486"/>
            <a:ext cx="457200" cy="457200"/>
          </a:xfrm>
          <a:prstGeom prst="rect">
            <a:avLst/>
          </a:prstGeom>
          <a:solidFill>
            <a:srgbClr val="002060">
              <a:alpha val="74902"/>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C</a:t>
            </a:r>
            <a:endParaRPr lang="en-US" dirty="0"/>
          </a:p>
        </p:txBody>
      </p:sp>
      <p:sp>
        <p:nvSpPr>
          <p:cNvPr id="23" name="Rectangle 22">
            <a:extLst>
              <a:ext uri="{FF2B5EF4-FFF2-40B4-BE49-F238E27FC236}">
                <a16:creationId xmlns:a16="http://schemas.microsoft.com/office/drawing/2014/main" id="{C26ED6DA-9518-643D-7CA0-67766E2D6156}"/>
              </a:ext>
            </a:extLst>
          </p:cNvPr>
          <p:cNvSpPr/>
          <p:nvPr/>
        </p:nvSpPr>
        <p:spPr>
          <a:xfrm>
            <a:off x="1929384" y="5653776"/>
            <a:ext cx="914400" cy="914400"/>
          </a:xfrm>
          <a:prstGeom prst="rect">
            <a:avLst/>
          </a:prstGeom>
          <a:solidFill>
            <a:srgbClr val="156082">
              <a:alpha val="74902"/>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A</a:t>
            </a:r>
          </a:p>
        </p:txBody>
      </p:sp>
      <p:sp>
        <p:nvSpPr>
          <p:cNvPr id="24" name="Rectangle 23">
            <a:extLst>
              <a:ext uri="{FF2B5EF4-FFF2-40B4-BE49-F238E27FC236}">
                <a16:creationId xmlns:a16="http://schemas.microsoft.com/office/drawing/2014/main" id="{6B791646-00FE-ABED-C01C-B16B0D69A7C0}"/>
              </a:ext>
            </a:extLst>
          </p:cNvPr>
          <p:cNvSpPr/>
          <p:nvPr/>
        </p:nvSpPr>
        <p:spPr>
          <a:xfrm>
            <a:off x="1014984" y="5653776"/>
            <a:ext cx="914400" cy="914400"/>
          </a:xfrm>
          <a:prstGeom prst="rect">
            <a:avLst/>
          </a:prstGeom>
          <a:solidFill>
            <a:srgbClr val="FF0000">
              <a:alpha val="74902"/>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B</a:t>
            </a:r>
            <a:endParaRPr lang="en-US" dirty="0"/>
          </a:p>
        </p:txBody>
      </p:sp>
      <p:sp>
        <p:nvSpPr>
          <p:cNvPr id="25" name="Rectangle 24">
            <a:extLst>
              <a:ext uri="{FF2B5EF4-FFF2-40B4-BE49-F238E27FC236}">
                <a16:creationId xmlns:a16="http://schemas.microsoft.com/office/drawing/2014/main" id="{B691EEAC-3416-0334-683F-872F3C8B47A9}"/>
              </a:ext>
            </a:extLst>
          </p:cNvPr>
          <p:cNvSpPr/>
          <p:nvPr/>
        </p:nvSpPr>
        <p:spPr>
          <a:xfrm>
            <a:off x="8052500" y="3835854"/>
            <a:ext cx="457200" cy="457200"/>
          </a:xfrm>
          <a:prstGeom prst="rect">
            <a:avLst/>
          </a:prstGeom>
          <a:solidFill>
            <a:srgbClr val="156082">
              <a:alpha val="74902"/>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A</a:t>
            </a:r>
          </a:p>
        </p:txBody>
      </p:sp>
      <p:sp>
        <p:nvSpPr>
          <p:cNvPr id="26" name="Rectangle 25">
            <a:extLst>
              <a:ext uri="{FF2B5EF4-FFF2-40B4-BE49-F238E27FC236}">
                <a16:creationId xmlns:a16="http://schemas.microsoft.com/office/drawing/2014/main" id="{BD5AC610-8899-28A3-EEEC-116FC05B1F40}"/>
              </a:ext>
            </a:extLst>
          </p:cNvPr>
          <p:cNvSpPr/>
          <p:nvPr/>
        </p:nvSpPr>
        <p:spPr>
          <a:xfrm>
            <a:off x="8509700" y="3835854"/>
            <a:ext cx="457200" cy="457200"/>
          </a:xfrm>
          <a:prstGeom prst="rect">
            <a:avLst/>
          </a:prstGeom>
          <a:solidFill>
            <a:srgbClr val="156082">
              <a:alpha val="74902"/>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A</a:t>
            </a:r>
          </a:p>
        </p:txBody>
      </p:sp>
      <p:sp>
        <p:nvSpPr>
          <p:cNvPr id="27" name="Rectangle 26">
            <a:extLst>
              <a:ext uri="{FF2B5EF4-FFF2-40B4-BE49-F238E27FC236}">
                <a16:creationId xmlns:a16="http://schemas.microsoft.com/office/drawing/2014/main" id="{D76EDEAD-5649-4A37-BE80-36B6E12702F2}"/>
              </a:ext>
            </a:extLst>
          </p:cNvPr>
          <p:cNvSpPr/>
          <p:nvPr/>
        </p:nvSpPr>
        <p:spPr>
          <a:xfrm>
            <a:off x="8052500" y="4294286"/>
            <a:ext cx="457200" cy="457200"/>
          </a:xfrm>
          <a:prstGeom prst="rect">
            <a:avLst/>
          </a:prstGeom>
          <a:solidFill>
            <a:srgbClr val="FF0000">
              <a:alpha val="74902"/>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B</a:t>
            </a:r>
            <a:endParaRPr lang="en-US" dirty="0"/>
          </a:p>
        </p:txBody>
      </p:sp>
      <p:sp>
        <p:nvSpPr>
          <p:cNvPr id="28" name="Rectangle 27">
            <a:extLst>
              <a:ext uri="{FF2B5EF4-FFF2-40B4-BE49-F238E27FC236}">
                <a16:creationId xmlns:a16="http://schemas.microsoft.com/office/drawing/2014/main" id="{4295CAD6-7C26-F24D-30BD-6852D4F7322C}"/>
              </a:ext>
            </a:extLst>
          </p:cNvPr>
          <p:cNvSpPr/>
          <p:nvPr/>
        </p:nvSpPr>
        <p:spPr>
          <a:xfrm>
            <a:off x="8509700" y="4294286"/>
            <a:ext cx="457200" cy="457200"/>
          </a:xfrm>
          <a:prstGeom prst="rect">
            <a:avLst/>
          </a:prstGeom>
          <a:solidFill>
            <a:srgbClr val="FF0000">
              <a:alpha val="74902"/>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B</a:t>
            </a:r>
            <a:endParaRPr lang="en-US" dirty="0"/>
          </a:p>
        </p:txBody>
      </p:sp>
      <p:sp>
        <p:nvSpPr>
          <p:cNvPr id="29" name="Rectangle 28">
            <a:extLst>
              <a:ext uri="{FF2B5EF4-FFF2-40B4-BE49-F238E27FC236}">
                <a16:creationId xmlns:a16="http://schemas.microsoft.com/office/drawing/2014/main" id="{2021F8D6-5612-5437-8C6F-A8EFB0D59910}"/>
              </a:ext>
            </a:extLst>
          </p:cNvPr>
          <p:cNvSpPr/>
          <p:nvPr/>
        </p:nvSpPr>
        <p:spPr>
          <a:xfrm>
            <a:off x="3951219" y="2514600"/>
            <a:ext cx="914400" cy="914400"/>
          </a:xfrm>
          <a:prstGeom prst="rect">
            <a:avLst/>
          </a:prstGeom>
          <a:solidFill>
            <a:srgbClr val="002060">
              <a:alpha val="74902"/>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C</a:t>
            </a:r>
            <a:endParaRPr lang="en-US" dirty="0"/>
          </a:p>
        </p:txBody>
      </p:sp>
      <p:cxnSp>
        <p:nvCxnSpPr>
          <p:cNvPr id="30" name="Straight Arrow Connector 29">
            <a:extLst>
              <a:ext uri="{FF2B5EF4-FFF2-40B4-BE49-F238E27FC236}">
                <a16:creationId xmlns:a16="http://schemas.microsoft.com/office/drawing/2014/main" id="{52AD9BB5-E91F-6A25-6AE4-A7DD2BD83950}"/>
              </a:ext>
            </a:extLst>
          </p:cNvPr>
          <p:cNvCxnSpPr/>
          <p:nvPr/>
        </p:nvCxnSpPr>
        <p:spPr>
          <a:xfrm>
            <a:off x="2386584" y="2962656"/>
            <a:ext cx="457200"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C16C186A-3B33-6721-910F-D165D411F557}"/>
                  </a:ext>
                </a:extLst>
              </p:cNvPr>
              <p:cNvSpPr txBox="1"/>
              <p:nvPr/>
            </p:nvSpPr>
            <p:spPr>
              <a:xfrm>
                <a:off x="3062229" y="3956732"/>
                <a:ext cx="1694438" cy="369332"/>
              </a:xfrm>
              <a:prstGeom prst="rect">
                <a:avLst/>
              </a:prstGeom>
              <a:noFill/>
            </p:spPr>
            <p:txBody>
              <a:bodyPr wrap="none" rtlCol="0">
                <a:spAutoFit/>
              </a:bodyPr>
              <a:lstStyle/>
              <a:p>
                <a:r>
                  <a:rPr lang="en-US" b="0" dirty="0">
                    <a:solidFill>
                      <a:schemeClr val="tx2"/>
                    </a:solidFill>
                    <a:latin typeface="+mj-lt"/>
                  </a:rPr>
                  <a:t>Temperature:</a:t>
                </a:r>
                <a:r>
                  <a:rPr lang="en-US" b="0" dirty="0"/>
                  <a:t> </a:t>
                </a:r>
                <a14:m>
                  <m:oMath xmlns:m="http://schemas.openxmlformats.org/officeDocument/2006/math">
                    <m:r>
                      <a:rPr lang="en-US" b="0" i="1" smtClean="0">
                        <a:latin typeface="Cambria Math" panose="02040503050406030204" pitchFamily="18" charset="0"/>
                      </a:rPr>
                      <m:t>𝜏</m:t>
                    </m:r>
                  </m:oMath>
                </a14:m>
                <a:endParaRPr lang="en-US" dirty="0"/>
              </a:p>
            </p:txBody>
          </p:sp>
        </mc:Choice>
        <mc:Fallback xmlns="">
          <p:sp>
            <p:nvSpPr>
              <p:cNvPr id="31" name="TextBox 30">
                <a:extLst>
                  <a:ext uri="{FF2B5EF4-FFF2-40B4-BE49-F238E27FC236}">
                    <a16:creationId xmlns:a16="http://schemas.microsoft.com/office/drawing/2014/main" id="{C16C186A-3B33-6721-910F-D165D411F557}"/>
                  </a:ext>
                </a:extLst>
              </p:cNvPr>
              <p:cNvSpPr txBox="1">
                <a:spLocks noRot="1" noChangeAspect="1" noMove="1" noResize="1" noEditPoints="1" noAdjustHandles="1" noChangeArrowheads="1" noChangeShapeType="1" noTextEdit="1"/>
              </p:cNvSpPr>
              <p:nvPr/>
            </p:nvSpPr>
            <p:spPr>
              <a:xfrm>
                <a:off x="3062229" y="3956732"/>
                <a:ext cx="1694438" cy="369332"/>
              </a:xfrm>
              <a:prstGeom prst="rect">
                <a:avLst/>
              </a:prstGeom>
              <a:blipFill>
                <a:blip r:embed="rId3"/>
                <a:stretch>
                  <a:fillRect l="-2878" t="-8197" b="-24590"/>
                </a:stretch>
              </a:blipFill>
            </p:spPr>
            <p:txBody>
              <a:bodyPr/>
              <a:lstStyle/>
              <a:p>
                <a:r>
                  <a:rPr lang="en-US">
                    <a:noFill/>
                  </a:rPr>
                  <a:t> </a:t>
                </a:r>
              </a:p>
            </p:txBody>
          </p:sp>
        </mc:Fallback>
      </mc:AlternateContent>
      <p:sp>
        <p:nvSpPr>
          <p:cNvPr id="32" name="Rectangle 31">
            <a:extLst>
              <a:ext uri="{FF2B5EF4-FFF2-40B4-BE49-F238E27FC236}">
                <a16:creationId xmlns:a16="http://schemas.microsoft.com/office/drawing/2014/main" id="{15D22657-A604-1B3A-4CB0-528FAA518AC5}"/>
              </a:ext>
            </a:extLst>
          </p:cNvPr>
          <p:cNvSpPr/>
          <p:nvPr/>
        </p:nvSpPr>
        <p:spPr>
          <a:xfrm>
            <a:off x="5679435" y="2767584"/>
            <a:ext cx="457200" cy="457200"/>
          </a:xfrm>
          <a:prstGeom prst="rect">
            <a:avLst/>
          </a:prstGeom>
          <a:solidFill>
            <a:srgbClr val="156082">
              <a:alpha val="74902"/>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A</a:t>
            </a:r>
          </a:p>
        </p:txBody>
      </p:sp>
      <p:sp>
        <p:nvSpPr>
          <p:cNvPr id="33" name="Rectangle 32">
            <a:extLst>
              <a:ext uri="{FF2B5EF4-FFF2-40B4-BE49-F238E27FC236}">
                <a16:creationId xmlns:a16="http://schemas.microsoft.com/office/drawing/2014/main" id="{763864D8-8434-093F-39A8-F8D18FBFF7DA}"/>
              </a:ext>
            </a:extLst>
          </p:cNvPr>
          <p:cNvSpPr/>
          <p:nvPr/>
        </p:nvSpPr>
        <p:spPr>
          <a:xfrm>
            <a:off x="5804609" y="5557432"/>
            <a:ext cx="457200" cy="457200"/>
          </a:xfrm>
          <a:prstGeom prst="rect">
            <a:avLst/>
          </a:prstGeom>
          <a:solidFill>
            <a:srgbClr val="FF0000">
              <a:alpha val="74902"/>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B</a:t>
            </a:r>
            <a:endParaRPr lang="en-US" dirty="0"/>
          </a:p>
        </p:txBody>
      </p:sp>
    </p:spTree>
    <p:extLst>
      <p:ext uri="{BB962C8B-B14F-4D97-AF65-F5344CB8AC3E}">
        <p14:creationId xmlns:p14="http://schemas.microsoft.com/office/powerpoint/2010/main" val="1265488384"/>
      </p:ext>
    </p:extLst>
  </p:cSld>
  <p:clrMapOvr>
    <a:masterClrMapping/>
  </p:clrMapOvr>
</p:sld>
</file>

<file path=ppt/theme/theme1.xml><?xml version="1.0" encoding="utf-8"?>
<a:theme xmlns:a="http://schemas.openxmlformats.org/drawingml/2006/main" name="Office Theme">
  <a:themeElements>
    <a:clrScheme name="MSFT_ELT_Template01">
      <a:dk1>
        <a:srgbClr val="3F3F3F"/>
      </a:dk1>
      <a:lt1>
        <a:srgbClr val="FFFFFF"/>
      </a:lt1>
      <a:dk2>
        <a:srgbClr val="000000"/>
      </a:dk2>
      <a:lt2>
        <a:srgbClr val="A5A5A5"/>
      </a:lt2>
      <a:accent1>
        <a:srgbClr val="5DAAB0"/>
      </a:accent1>
      <a:accent2>
        <a:srgbClr val="DFE3E9"/>
      </a:accent2>
      <a:accent3>
        <a:srgbClr val="BBC3CD"/>
      </a:accent3>
      <a:accent4>
        <a:srgbClr val="484848"/>
      </a:accent4>
      <a:accent5>
        <a:srgbClr val="1F1F26"/>
      </a:accent5>
      <a:accent6>
        <a:srgbClr val="F2CAA2"/>
      </a:accent6>
      <a:hlink>
        <a:srgbClr val="00194C"/>
      </a:hlink>
      <a:folHlink>
        <a:srgbClr val="954F72"/>
      </a:folHlink>
    </a:clrScheme>
    <a:fontScheme name="MSFT_ELT_Template01">
      <a:majorFont>
        <a:latin typeface="Constant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LICK TO ADD TITLE" id="{F1EBDCD4-0DFE-4BFC-B527-76D7C1C6466B}" vid="{B36D0821-FAFD-4A44-B0A3-9261322768B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Classic clean sophisticated presentation</Template>
  <TotalTime>43420</TotalTime>
  <Words>1184</Words>
  <Application>Microsoft Office PowerPoint</Application>
  <PresentationFormat>Widescreen</PresentationFormat>
  <Paragraphs>387</Paragraphs>
  <Slides>26</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Arial</vt:lpstr>
      <vt:lpstr>Bell MT</vt:lpstr>
      <vt:lpstr>Calibri</vt:lpstr>
      <vt:lpstr>Cambria Math</vt:lpstr>
      <vt:lpstr>Constantia</vt:lpstr>
      <vt:lpstr>Courier New</vt:lpstr>
      <vt:lpstr>Office Theme</vt:lpstr>
      <vt:lpstr>Intrinsic Universality in Seeded Active Tile Self-Assembly</vt:lpstr>
      <vt:lpstr>Seeded TA</vt:lpstr>
      <vt:lpstr>Seeded TA</vt:lpstr>
      <vt:lpstr>Seeded TA</vt:lpstr>
      <vt:lpstr>Seeded TA</vt:lpstr>
      <vt:lpstr>Seeded TA</vt:lpstr>
      <vt:lpstr>Seeded TA</vt:lpstr>
      <vt:lpstr>Seeded TA</vt:lpstr>
      <vt:lpstr>Seeded TA</vt:lpstr>
      <vt:lpstr>Seeded TA</vt:lpstr>
      <vt:lpstr>Intrinsic Universality in Self-Assembly</vt:lpstr>
      <vt:lpstr>Scale-1 vs Scale-m</vt:lpstr>
      <vt:lpstr>Scale-1 vs Scale-m</vt:lpstr>
      <vt:lpstr>Scale-1 vs Scale-m</vt:lpstr>
      <vt:lpstr>PowerPoint Presentation</vt:lpstr>
      <vt:lpstr>Our Results and Previous Work</vt:lpstr>
      <vt:lpstr>Gadgets</vt:lpstr>
      <vt:lpstr>The Supertile</vt:lpstr>
      <vt:lpstr>The Datacell</vt:lpstr>
      <vt:lpstr>Transition Selection Gadget</vt:lpstr>
      <vt:lpstr>Transitioning Supertiles</vt:lpstr>
      <vt:lpstr>Checking for Available Transition</vt:lpstr>
      <vt:lpstr>Confirming Neighbors State</vt:lpstr>
      <vt:lpstr>Sending Transition Rule Data Strings</vt:lpstr>
      <vt:lpstr>Selecting and Deselecting Columns</vt:lpstr>
      <vt:lpstr>Intrinsic Universality in Seeded Active Tile Self-Assembly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Covert Computation in the Abstract Tile Assembly Model</dc:title>
  <dc:creator>Elise Grizzell</dc:creator>
  <cp:lastModifiedBy>Ryan Knobel</cp:lastModifiedBy>
  <cp:revision>41</cp:revision>
  <cp:lastPrinted>2023-06-17T16:12:36Z</cp:lastPrinted>
  <dcterms:created xsi:type="dcterms:W3CDTF">2023-05-24T18:22:02Z</dcterms:created>
  <dcterms:modified xsi:type="dcterms:W3CDTF">2025-06-30T19:42:17Z</dcterms:modified>
</cp:coreProperties>
</file>